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17" r:id="rId4"/>
  </p:sldMasterIdLst>
  <p:notesMasterIdLst>
    <p:notesMasterId r:id="rId12"/>
  </p:notesMasterIdLst>
  <p:handoutMasterIdLst>
    <p:handoutMasterId r:id="rId13"/>
  </p:handoutMasterIdLst>
  <p:sldIdLst>
    <p:sldId id="4286" r:id="rId5"/>
    <p:sldId id="4288" r:id="rId6"/>
    <p:sldId id="4301" r:id="rId7"/>
    <p:sldId id="4302" r:id="rId8"/>
    <p:sldId id="4303" r:id="rId9"/>
    <p:sldId id="4304" r:id="rId10"/>
    <p:sldId id="4285" r:id="rId11"/>
  </p:sldIdLst>
  <p:sldSz cx="12192000" cy="6858000"/>
  <p:notesSz cx="6858000" cy="9144000"/>
  <p:embeddedFontLst>
    <p:embeddedFont>
      <p:font typeface="Calibri Light" panose="020F0302020204030204" pitchFamily="34" charset="0"/>
      <p:regular r:id="rId14"/>
      <p:italic r:id="rId15"/>
    </p:embeddedFont>
    <p:embeddedFont>
      <p:font typeface="Soleil" panose="020B0604020202020204" charset="0"/>
      <p:regular r:id="rId16"/>
      <p:bold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 Cummins" initials="BC" lastIdx="2" clrIdx="0">
    <p:extLst>
      <p:ext uri="{19B8F6BF-5375-455C-9EA6-DF929625EA0E}">
        <p15:presenceInfo xmlns:p15="http://schemas.microsoft.com/office/powerpoint/2012/main" userId="69e88217aebcb7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E50"/>
    <a:srgbClr val="94A5A6"/>
    <a:srgbClr val="21A286"/>
    <a:srgbClr val="F63447"/>
    <a:srgbClr val="FCC30B"/>
    <a:srgbClr val="894B9D"/>
    <a:srgbClr val="005FB4"/>
    <a:srgbClr val="00326E"/>
    <a:srgbClr val="CC590A"/>
    <a:srgbClr val="F0A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233BD-7E6F-4455-9517-4B7E70C9AFED}" v="17" dt="2021-10-15T17:59:50.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4" autoAdjust="0"/>
    <p:restoredTop sz="79736" autoAdjust="0"/>
  </p:normalViewPr>
  <p:slideViewPr>
    <p:cSldViewPr snapToGrid="0">
      <p:cViewPr varScale="1">
        <p:scale>
          <a:sx n="79" d="100"/>
          <a:sy n="79" d="100"/>
        </p:scale>
        <p:origin x="180" y="30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22" d="100"/>
          <a:sy n="122" d="100"/>
        </p:scale>
        <p:origin x="4076"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Gaggin" userId="9dd9c643-6d0b-4866-b072-dc4f4b1b3582" providerId="ADAL" clId="{C0B233BD-7E6F-4455-9517-4B7E70C9AFED}"/>
    <pc:docChg chg="custSel addSld modSld">
      <pc:chgData name="Robert Gaggin" userId="9dd9c643-6d0b-4866-b072-dc4f4b1b3582" providerId="ADAL" clId="{C0B233BD-7E6F-4455-9517-4B7E70C9AFED}" dt="2021-10-15T18:04:58.099" v="1006" actId="14100"/>
      <pc:docMkLst>
        <pc:docMk/>
      </pc:docMkLst>
      <pc:sldChg chg="modSp mod modNotesTx">
        <pc:chgData name="Robert Gaggin" userId="9dd9c643-6d0b-4866-b072-dc4f4b1b3582" providerId="ADAL" clId="{C0B233BD-7E6F-4455-9517-4B7E70C9AFED}" dt="2021-10-15T17:55:55.788" v="741" actId="20577"/>
        <pc:sldMkLst>
          <pc:docMk/>
          <pc:sldMk cId="2208808860" sldId="4286"/>
        </pc:sldMkLst>
        <pc:spChg chg="mod">
          <ac:chgData name="Robert Gaggin" userId="9dd9c643-6d0b-4866-b072-dc4f4b1b3582" providerId="ADAL" clId="{C0B233BD-7E6F-4455-9517-4B7E70C9AFED}" dt="2021-10-15T17:28:38.851" v="643" actId="20577"/>
          <ac:spMkLst>
            <pc:docMk/>
            <pc:sldMk cId="2208808860" sldId="4286"/>
            <ac:spMk id="3" creationId="{9912303F-9FF7-44E6-9490-7F048E4C2303}"/>
          </ac:spMkLst>
        </pc:spChg>
      </pc:sldChg>
      <pc:sldChg chg="modSp mod modNotesTx">
        <pc:chgData name="Robert Gaggin" userId="9dd9c643-6d0b-4866-b072-dc4f4b1b3582" providerId="ADAL" clId="{C0B233BD-7E6F-4455-9517-4B7E70C9AFED}" dt="2021-10-15T17:55:40.325" v="739" actId="1035"/>
        <pc:sldMkLst>
          <pc:docMk/>
          <pc:sldMk cId="347110213" sldId="4288"/>
        </pc:sldMkLst>
        <pc:spChg chg="mod">
          <ac:chgData name="Robert Gaggin" userId="9dd9c643-6d0b-4866-b072-dc4f4b1b3582" providerId="ADAL" clId="{C0B233BD-7E6F-4455-9517-4B7E70C9AFED}" dt="2021-10-15T17:55:40.325" v="739" actId="1035"/>
          <ac:spMkLst>
            <pc:docMk/>
            <pc:sldMk cId="347110213" sldId="4288"/>
            <ac:spMk id="7" creationId="{E4CF637D-CB8B-4701-82F5-2FA2EE915D03}"/>
          </ac:spMkLst>
        </pc:spChg>
        <pc:spChg chg="mod">
          <ac:chgData name="Robert Gaggin" userId="9dd9c643-6d0b-4866-b072-dc4f4b1b3582" providerId="ADAL" clId="{C0B233BD-7E6F-4455-9517-4B7E70C9AFED}" dt="2021-10-15T17:29:14.286" v="671" actId="113"/>
          <ac:spMkLst>
            <pc:docMk/>
            <pc:sldMk cId="347110213" sldId="4288"/>
            <ac:spMk id="9" creationId="{E61CAF24-7FC2-4B39-8A0C-16E547782D2C}"/>
          </ac:spMkLst>
        </pc:spChg>
      </pc:sldChg>
      <pc:sldChg chg="addSp modSp add mod modNotesTx">
        <pc:chgData name="Robert Gaggin" userId="9dd9c643-6d0b-4866-b072-dc4f4b1b3582" providerId="ADAL" clId="{C0B233BD-7E6F-4455-9517-4B7E70C9AFED}" dt="2021-10-15T17:54:53.663" v="734" actId="14861"/>
        <pc:sldMkLst>
          <pc:docMk/>
          <pc:sldMk cId="347901832" sldId="4303"/>
        </pc:sldMkLst>
        <pc:spChg chg="mod">
          <ac:chgData name="Robert Gaggin" userId="9dd9c643-6d0b-4866-b072-dc4f4b1b3582" providerId="ADAL" clId="{C0B233BD-7E6F-4455-9517-4B7E70C9AFED}" dt="2021-10-15T17:53:59.311" v="725" actId="20577"/>
          <ac:spMkLst>
            <pc:docMk/>
            <pc:sldMk cId="347901832" sldId="4303"/>
            <ac:spMk id="8" creationId="{D9F05E5A-8C5D-4173-94E3-406BE29D8E02}"/>
          </ac:spMkLst>
        </pc:spChg>
        <pc:spChg chg="mod">
          <ac:chgData name="Robert Gaggin" userId="9dd9c643-6d0b-4866-b072-dc4f4b1b3582" providerId="ADAL" clId="{C0B233BD-7E6F-4455-9517-4B7E70C9AFED}" dt="2021-10-13T18:42:53.867" v="16" actId="20577"/>
          <ac:spMkLst>
            <pc:docMk/>
            <pc:sldMk cId="347901832" sldId="4303"/>
            <ac:spMk id="10" creationId="{B82188B3-E23C-4E95-81AB-61B1D026B4A3}"/>
          </ac:spMkLst>
        </pc:spChg>
        <pc:picChg chg="add mod">
          <ac:chgData name="Robert Gaggin" userId="9dd9c643-6d0b-4866-b072-dc4f4b1b3582" providerId="ADAL" clId="{C0B233BD-7E6F-4455-9517-4B7E70C9AFED}" dt="2021-10-15T17:54:53.663" v="734" actId="14861"/>
          <ac:picMkLst>
            <pc:docMk/>
            <pc:sldMk cId="347901832" sldId="4303"/>
            <ac:picMk id="4" creationId="{C553C371-910E-49DD-8DE2-38ABC552F3BD}"/>
          </ac:picMkLst>
        </pc:picChg>
      </pc:sldChg>
      <pc:sldChg chg="modSp add mod modNotesTx">
        <pc:chgData name="Robert Gaggin" userId="9dd9c643-6d0b-4866-b072-dc4f4b1b3582" providerId="ADAL" clId="{C0B233BD-7E6F-4455-9517-4B7E70C9AFED}" dt="2021-10-15T18:04:58.099" v="1006" actId="14100"/>
        <pc:sldMkLst>
          <pc:docMk/>
          <pc:sldMk cId="1875505577" sldId="4304"/>
        </pc:sldMkLst>
        <pc:spChg chg="mod">
          <ac:chgData name="Robert Gaggin" userId="9dd9c643-6d0b-4866-b072-dc4f4b1b3582" providerId="ADAL" clId="{C0B233BD-7E6F-4455-9517-4B7E70C9AFED}" dt="2021-10-15T18:04:58.099" v="1006" actId="14100"/>
          <ac:spMkLst>
            <pc:docMk/>
            <pc:sldMk cId="1875505577" sldId="4304"/>
            <ac:spMk id="8" creationId="{D9F05E5A-8C5D-4173-94E3-406BE29D8E02}"/>
          </ac:spMkLst>
        </pc:spChg>
        <pc:spChg chg="mod">
          <ac:chgData name="Robert Gaggin" userId="9dd9c643-6d0b-4866-b072-dc4f4b1b3582" providerId="ADAL" clId="{C0B233BD-7E6F-4455-9517-4B7E70C9AFED}" dt="2021-10-13T18:50:45.849" v="563" actId="20577"/>
          <ac:spMkLst>
            <pc:docMk/>
            <pc:sldMk cId="1875505577" sldId="4304"/>
            <ac:spMk id="10" creationId="{B82188B3-E23C-4E95-81AB-61B1D026B4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AA483B-9BA0-4B9A-A5CB-F287EE483F73}"/>
              </a:ext>
            </a:extLst>
          </p:cNvPr>
          <p:cNvSpPr>
            <a:spLocks noGrp="1"/>
          </p:cNvSpPr>
          <p:nvPr>
            <p:ph type="hdr" sz="quarter"/>
          </p:nvPr>
        </p:nvSpPr>
        <p:spPr>
          <a:xfrm>
            <a:off x="0" y="0"/>
            <a:ext cx="6856412"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EA90610-DCA3-4B33-AE64-4211FF15FD6B}"/>
              </a:ext>
            </a:extLst>
          </p:cNvPr>
          <p:cNvSpPr>
            <a:spLocks noGrp="1"/>
          </p:cNvSpPr>
          <p:nvPr>
            <p:ph type="dt" sz="quarter" idx="1"/>
          </p:nvPr>
        </p:nvSpPr>
        <p:spPr>
          <a:xfrm>
            <a:off x="5074919" y="8686801"/>
            <a:ext cx="1268729" cy="458788"/>
          </a:xfrm>
          <a:prstGeom prst="rect">
            <a:avLst/>
          </a:prstGeom>
        </p:spPr>
        <p:txBody>
          <a:bodyPr vert="horz" lIns="91440" tIns="45720" rIns="91440" bIns="45720" rtlCol="0"/>
          <a:lstStyle>
            <a:lvl1pPr algn="r">
              <a:defRPr sz="1200"/>
            </a:lvl1pPr>
          </a:lstStyle>
          <a:p>
            <a:fld id="{4C064996-31A0-4420-AAC1-A175DDB4B481}" type="datetimeFigureOut">
              <a:rPr lang="en-GB" smtClean="0"/>
              <a:t>15/10/2021</a:t>
            </a:fld>
            <a:endParaRPr lang="en-GB" dirty="0"/>
          </a:p>
        </p:txBody>
      </p:sp>
      <p:sp>
        <p:nvSpPr>
          <p:cNvPr id="4" name="Footer Placeholder 3">
            <a:extLst>
              <a:ext uri="{FF2B5EF4-FFF2-40B4-BE49-F238E27FC236}">
                <a16:creationId xmlns:a16="http://schemas.microsoft.com/office/drawing/2014/main" id="{CB7DB22A-65D5-475F-89EE-2413213AABD6}"/>
              </a:ext>
            </a:extLst>
          </p:cNvPr>
          <p:cNvSpPr>
            <a:spLocks noGrp="1"/>
          </p:cNvSpPr>
          <p:nvPr>
            <p:ph type="ftr" sz="quarter" idx="2"/>
          </p:nvPr>
        </p:nvSpPr>
        <p:spPr>
          <a:xfrm>
            <a:off x="0" y="8685213"/>
            <a:ext cx="5074918"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94AA1C6-E3D4-4C2E-9EDA-4F953C3E1FA5}"/>
              </a:ext>
            </a:extLst>
          </p:cNvPr>
          <p:cNvSpPr>
            <a:spLocks noGrp="1"/>
          </p:cNvSpPr>
          <p:nvPr>
            <p:ph type="sldNum" sz="quarter" idx="3"/>
          </p:nvPr>
        </p:nvSpPr>
        <p:spPr>
          <a:xfrm>
            <a:off x="6343649" y="8685213"/>
            <a:ext cx="512763" cy="458787"/>
          </a:xfrm>
          <a:prstGeom prst="rect">
            <a:avLst/>
          </a:prstGeom>
        </p:spPr>
        <p:txBody>
          <a:bodyPr vert="horz" lIns="91440" tIns="45720" rIns="91440" bIns="45720" rtlCol="0" anchor="b"/>
          <a:lstStyle>
            <a:lvl1pPr algn="r">
              <a:defRPr sz="1200"/>
            </a:lvl1pPr>
          </a:lstStyle>
          <a:p>
            <a:fld id="{3695F265-7E92-4F0B-BB25-8483ED271C57}" type="slidenum">
              <a:rPr lang="en-GB" smtClean="0"/>
              <a:t>‹#›</a:t>
            </a:fld>
            <a:endParaRPr lang="en-GB"/>
          </a:p>
        </p:txBody>
      </p:sp>
    </p:spTree>
    <p:extLst>
      <p:ext uri="{BB962C8B-B14F-4D97-AF65-F5344CB8AC3E}">
        <p14:creationId xmlns:p14="http://schemas.microsoft.com/office/powerpoint/2010/main" val="1951777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6412"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372099" y="8685213"/>
            <a:ext cx="960119" cy="458788"/>
          </a:xfrm>
          <a:prstGeom prst="rect">
            <a:avLst/>
          </a:prstGeom>
        </p:spPr>
        <p:txBody>
          <a:bodyPr vert="horz" lIns="91440" tIns="45720" rIns="91440" bIns="45720" rtlCol="0"/>
          <a:lstStyle>
            <a:lvl1pPr algn="r">
              <a:defRPr sz="1200"/>
            </a:lvl1pPr>
          </a:lstStyle>
          <a:p>
            <a:fld id="{7DA8ED2E-6035-4D0E-814E-D99F4E88F25C}" type="datetimeFigureOut">
              <a:rPr lang="en-GB" smtClean="0"/>
              <a:t>15/10/2021</a:t>
            </a:fld>
            <a:endParaRPr lang="en-GB"/>
          </a:p>
        </p:txBody>
      </p:sp>
      <p:sp>
        <p:nvSpPr>
          <p:cNvPr id="4" name="Slide Image Placeholder 3"/>
          <p:cNvSpPr>
            <a:spLocks noGrp="1" noRot="1" noChangeAspect="1"/>
          </p:cNvSpPr>
          <p:nvPr>
            <p:ph type="sldImg" idx="2"/>
          </p:nvPr>
        </p:nvSpPr>
        <p:spPr>
          <a:xfrm>
            <a:off x="685800" y="75438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136072"/>
            <a:ext cx="5486400" cy="386492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513207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6332219" y="8685213"/>
            <a:ext cx="524193" cy="458787"/>
          </a:xfrm>
          <a:prstGeom prst="rect">
            <a:avLst/>
          </a:prstGeom>
        </p:spPr>
        <p:txBody>
          <a:bodyPr vert="horz" lIns="91440" tIns="45720" rIns="91440" bIns="45720" rtlCol="0" anchor="b"/>
          <a:lstStyle>
            <a:lvl1pPr algn="r">
              <a:defRPr sz="1200"/>
            </a:lvl1pPr>
          </a:lstStyle>
          <a:p>
            <a:fld id="{9696E17E-31DE-4C0C-87F3-40083BA33E29}" type="slidenum">
              <a:rPr lang="en-GB" smtClean="0"/>
              <a:t>‹#›</a:t>
            </a:fld>
            <a:endParaRPr lang="en-GB"/>
          </a:p>
        </p:txBody>
      </p:sp>
    </p:spTree>
    <p:extLst>
      <p:ext uri="{BB962C8B-B14F-4D97-AF65-F5344CB8AC3E}">
        <p14:creationId xmlns:p14="http://schemas.microsoft.com/office/powerpoint/2010/main" val="234844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4063"/>
            <a:ext cx="5486400" cy="3086100"/>
          </a:xfrm>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(Institution Name)</a:t>
            </a:r>
            <a:r>
              <a:rPr lang="en-US" sz="1200" kern="1200" dirty="0">
                <a:solidFill>
                  <a:schemeClr val="tx1"/>
                </a:solidFill>
                <a:effectLst/>
                <a:latin typeface="+mn-lt"/>
                <a:ea typeface="+mn-ea"/>
                <a:cs typeface="+mn-cs"/>
              </a:rPr>
              <a:t> now holds an Annual Copyright License for Higher Education from Copyright Clearance Center (CCC), which enables our faculty, researchers, and other staff members to reproduce and distribute both print and digital copyrighted content.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our faculty and staff frequently use </a:t>
            </a:r>
            <a:r>
              <a:rPr lang="en-US" sz="1200" b="1" i="1" kern="1200" dirty="0">
                <a:solidFill>
                  <a:schemeClr val="tx1"/>
                </a:solidFill>
                <a:effectLst/>
                <a:latin typeface="+mn-lt"/>
                <a:ea typeface="+mn-ea"/>
                <a:cs typeface="+mn-cs"/>
              </a:rPr>
              <a:t>(Vendor Name)</a:t>
            </a:r>
            <a:r>
              <a:rPr lang="en-US" sz="1200" kern="1200" dirty="0">
                <a:solidFill>
                  <a:schemeClr val="tx1"/>
                </a:solidFill>
                <a:effectLst/>
                <a:latin typeface="+mn-lt"/>
                <a:ea typeface="+mn-ea"/>
                <a:cs typeface="+mn-cs"/>
              </a:rPr>
              <a:t> services, we would like to extend our license coverage to the course materials produced for </a:t>
            </a:r>
            <a:r>
              <a:rPr lang="en-US" sz="1200" b="1" i="1" kern="1200" dirty="0">
                <a:solidFill>
                  <a:schemeClr val="tx1"/>
                </a:solidFill>
                <a:effectLst/>
                <a:latin typeface="+mn-lt"/>
                <a:ea typeface="+mn-ea"/>
                <a:cs typeface="+mn-cs"/>
              </a:rPr>
              <a:t>(Institution Name)</a:t>
            </a:r>
            <a:r>
              <a:rPr lang="en-US" sz="1200" kern="1200" dirty="0">
                <a:solidFill>
                  <a:schemeClr val="tx1"/>
                </a:solidFill>
                <a:effectLst/>
                <a:latin typeface="+mn-lt"/>
                <a:ea typeface="+mn-ea"/>
                <a:cs typeface="+mn-cs"/>
              </a:rPr>
              <a:t> by your organization. By participating, you can share in the numerous benefits of the license for materials produced on our behalf.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696E17E-31DE-4C0C-87F3-40083BA33E29}" type="slidenum">
              <a:rPr lang="en-GB" smtClean="0"/>
              <a:t>1</a:t>
            </a:fld>
            <a:endParaRPr lang="en-GB"/>
          </a:p>
        </p:txBody>
      </p:sp>
    </p:spTree>
    <p:extLst>
      <p:ext uri="{BB962C8B-B14F-4D97-AF65-F5344CB8AC3E}">
        <p14:creationId xmlns:p14="http://schemas.microsoft.com/office/powerpoint/2010/main" val="206144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4063"/>
            <a:ext cx="5486400" cy="3086100"/>
          </a:xfrm>
        </p:spPr>
      </p:sp>
      <p:sp>
        <p:nvSpPr>
          <p:cNvPr id="3" name="Notes Placeholder 2"/>
          <p:cNvSpPr>
            <a:spLocks noGrp="1"/>
          </p:cNvSpPr>
          <p:nvPr>
            <p:ph type="body" idx="1"/>
          </p:nvPr>
        </p:nvSpPr>
        <p:spPr/>
        <p:txBody>
          <a:bodyPr/>
          <a:lstStyle/>
          <a:p>
            <a:r>
              <a:rPr lang="en-US" dirty="0"/>
              <a:t>Overview of the CCC license</a:t>
            </a:r>
          </a:p>
        </p:txBody>
      </p:sp>
      <p:sp>
        <p:nvSpPr>
          <p:cNvPr id="4" name="Slide Number Placeholder 3"/>
          <p:cNvSpPr>
            <a:spLocks noGrp="1"/>
          </p:cNvSpPr>
          <p:nvPr>
            <p:ph type="sldNum" sz="quarter" idx="5"/>
          </p:nvPr>
        </p:nvSpPr>
        <p:spPr/>
        <p:txBody>
          <a:bodyPr/>
          <a:lstStyle/>
          <a:p>
            <a:fld id="{9696E17E-31DE-4C0C-87F3-40083BA33E29}" type="slidenum">
              <a:rPr lang="en-GB" smtClean="0"/>
              <a:t>2</a:t>
            </a:fld>
            <a:endParaRPr lang="en-GB"/>
          </a:p>
        </p:txBody>
      </p:sp>
    </p:spTree>
    <p:extLst>
      <p:ext uri="{BB962C8B-B14F-4D97-AF65-F5344CB8AC3E}">
        <p14:creationId xmlns:p14="http://schemas.microsoft.com/office/powerpoint/2010/main" val="82265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6E17E-31DE-4C0C-87F3-40083BA33E29}" type="slidenum">
              <a:rPr lang="en-GB" smtClean="0"/>
              <a:t>3</a:t>
            </a:fld>
            <a:endParaRPr lang="en-GB"/>
          </a:p>
        </p:txBody>
      </p:sp>
    </p:spTree>
    <p:extLst>
      <p:ext uri="{BB962C8B-B14F-4D97-AF65-F5344CB8AC3E}">
        <p14:creationId xmlns:p14="http://schemas.microsoft.com/office/powerpoint/2010/main" val="105394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4063"/>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license’s “check and go” permissions capability, via the RightFind Academic online tool, allows you to verify the rights available for a title one time and, if available, use that title on </a:t>
            </a:r>
            <a:r>
              <a:rPr lang="en-US" sz="1200" b="1" i="1" kern="1200" dirty="0">
                <a:solidFill>
                  <a:schemeClr val="tx1"/>
                </a:solidFill>
                <a:effectLst/>
                <a:latin typeface="+mn-lt"/>
                <a:ea typeface="+mn-ea"/>
                <a:cs typeface="+mn-cs"/>
              </a:rPr>
              <a:t>(Institution Name’s)</a:t>
            </a:r>
            <a:r>
              <a:rPr lang="en-US" sz="1200" kern="1200" dirty="0">
                <a:solidFill>
                  <a:schemeClr val="tx1"/>
                </a:solidFill>
                <a:effectLst/>
                <a:latin typeface="+mn-lt"/>
                <a:ea typeface="+mn-ea"/>
                <a:cs typeface="+mn-cs"/>
              </a:rPr>
              <a:t> behalf for the entire term of the license.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titles covered under the license, the amount of reporting data and the frequency in which you need to provide it is reduced, saving you time and money traditionally spent obtaining copyright permissions for </a:t>
            </a:r>
            <a:r>
              <a:rPr lang="en-US" sz="1200" b="1" i="1" kern="1200" dirty="0">
                <a:solidFill>
                  <a:schemeClr val="tx1"/>
                </a:solidFill>
                <a:effectLst/>
                <a:latin typeface="+mn-lt"/>
                <a:ea typeface="+mn-ea"/>
                <a:cs typeface="+mn-cs"/>
              </a:rPr>
              <a:t>(Institution Name’s)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coursepacks</a:t>
            </a:r>
            <a:r>
              <a:rPr lang="en-US" sz="1200" kern="1200" dirty="0">
                <a:solidFill>
                  <a:schemeClr val="tx1"/>
                </a:solidFill>
                <a:effectLst/>
                <a:latin typeface="+mn-lt"/>
                <a:ea typeface="+mn-ea"/>
                <a:cs typeface="+mn-cs"/>
              </a:rPr>
              <a:t>. Because the cost of the license has been absorbed by </a:t>
            </a:r>
            <a:r>
              <a:rPr lang="en-US" sz="1200" b="1" i="1" kern="1200" dirty="0">
                <a:solidFill>
                  <a:schemeClr val="tx1"/>
                </a:solidFill>
                <a:effectLst/>
                <a:latin typeface="+mn-lt"/>
                <a:ea typeface="+mn-ea"/>
                <a:cs typeface="+mn-cs"/>
              </a:rPr>
              <a:t>(Institution Name)</a:t>
            </a:r>
            <a:r>
              <a:rPr lang="en-US" sz="1200" kern="1200" dirty="0">
                <a:solidFill>
                  <a:schemeClr val="tx1"/>
                </a:solidFill>
                <a:effectLst/>
                <a:latin typeface="+mn-lt"/>
                <a:ea typeface="+mn-ea"/>
                <a:cs typeface="+mn-cs"/>
              </a:rPr>
              <a:t> your overall </a:t>
            </a:r>
            <a:r>
              <a:rPr lang="en-US" sz="1200" kern="1200" dirty="0" err="1">
                <a:solidFill>
                  <a:schemeClr val="tx1"/>
                </a:solidFill>
                <a:effectLst/>
                <a:latin typeface="+mn-lt"/>
                <a:ea typeface="+mn-ea"/>
                <a:cs typeface="+mn-cs"/>
              </a:rPr>
              <a:t>coursepack</a:t>
            </a:r>
            <a:r>
              <a:rPr lang="en-US" sz="1200" kern="1200" dirty="0">
                <a:solidFill>
                  <a:schemeClr val="tx1"/>
                </a:solidFill>
                <a:effectLst/>
                <a:latin typeface="+mn-lt"/>
                <a:ea typeface="+mn-ea"/>
                <a:cs typeface="+mn-cs"/>
              </a:rPr>
              <a:t> production costs are also reduced.  </a:t>
            </a:r>
          </a:p>
          <a:p>
            <a:endParaRPr lang="en-US" dirty="0"/>
          </a:p>
        </p:txBody>
      </p:sp>
      <p:sp>
        <p:nvSpPr>
          <p:cNvPr id="4" name="Slide Number Placeholder 3"/>
          <p:cNvSpPr>
            <a:spLocks noGrp="1"/>
          </p:cNvSpPr>
          <p:nvPr>
            <p:ph type="sldNum" sz="quarter" idx="5"/>
          </p:nvPr>
        </p:nvSpPr>
        <p:spPr/>
        <p:txBody>
          <a:bodyPr/>
          <a:lstStyle/>
          <a:p>
            <a:fld id="{9696E17E-31DE-4C0C-87F3-40083BA33E29}" type="slidenum">
              <a:rPr lang="en-GB" smtClean="0"/>
              <a:t>5</a:t>
            </a:fld>
            <a:endParaRPr lang="en-GB"/>
          </a:p>
        </p:txBody>
      </p:sp>
    </p:spTree>
    <p:extLst>
      <p:ext uri="{BB962C8B-B14F-4D97-AF65-F5344CB8AC3E}">
        <p14:creationId xmlns:p14="http://schemas.microsoft.com/office/powerpoint/2010/main" val="334988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4063"/>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participate in the benefits of our license </a:t>
            </a:r>
            <a:r>
              <a:rPr lang="en-US" sz="1200" b="1" i="1" kern="1200" dirty="0">
                <a:solidFill>
                  <a:schemeClr val="tx1"/>
                </a:solidFill>
                <a:effectLst/>
                <a:latin typeface="+mn-lt"/>
                <a:ea typeface="+mn-ea"/>
                <a:cs typeface="+mn-cs"/>
              </a:rPr>
              <a:t>(Institution Name)</a:t>
            </a:r>
            <a:r>
              <a:rPr lang="en-US" sz="1200"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(Vendor Name)</a:t>
            </a:r>
            <a:r>
              <a:rPr lang="en-US" sz="1200" kern="1200" dirty="0">
                <a:solidFill>
                  <a:schemeClr val="tx1"/>
                </a:solidFill>
                <a:effectLst/>
                <a:latin typeface="+mn-lt"/>
                <a:ea typeface="+mn-ea"/>
                <a:cs typeface="+mn-cs"/>
              </a:rPr>
              <a:t> will need to complete a simple agreement and you will need to adhere to the practices specified in the agreement.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96E17E-31DE-4C0C-87F3-40083BA33E29}" type="slidenum">
              <a:rPr lang="en-GB" smtClean="0"/>
              <a:t>6</a:t>
            </a:fld>
            <a:endParaRPr lang="en-GB"/>
          </a:p>
        </p:txBody>
      </p:sp>
    </p:spTree>
    <p:extLst>
      <p:ext uri="{BB962C8B-B14F-4D97-AF65-F5344CB8AC3E}">
        <p14:creationId xmlns:p14="http://schemas.microsoft.com/office/powerpoint/2010/main" val="451916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bble title slide">
    <p:spTree>
      <p:nvGrpSpPr>
        <p:cNvPr id="1" name=""/>
        <p:cNvGrpSpPr/>
        <p:nvPr/>
      </p:nvGrpSpPr>
      <p:grpSpPr>
        <a:xfrm>
          <a:off x="0" y="0"/>
          <a:ext cx="0" cy="0"/>
          <a:chOff x="0" y="0"/>
          <a:chExt cx="0" cy="0"/>
        </a:xfrm>
      </p:grpSpPr>
      <p:pic>
        <p:nvPicPr>
          <p:cNvPr id="7" name="Picture 6" descr="Bubble chart&#10;&#10;Description automatically generated with medium confidence">
            <a:extLst>
              <a:ext uri="{FF2B5EF4-FFF2-40B4-BE49-F238E27FC236}">
                <a16:creationId xmlns:a16="http://schemas.microsoft.com/office/drawing/2014/main" id="{7A599212-DF51-40F5-868B-A6CD7E937D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19" t="25462" r="39714" b="29749"/>
          <a:stretch/>
        </p:blipFill>
        <p:spPr>
          <a:xfrm>
            <a:off x="7011389" y="-5204"/>
            <a:ext cx="5186962" cy="6863204"/>
          </a:xfrm>
          <a:prstGeom prst="rect">
            <a:avLst/>
          </a:prstGeom>
        </p:spPr>
      </p:pic>
      <p:sp>
        <p:nvSpPr>
          <p:cNvPr id="2" name="Title 1"/>
          <p:cNvSpPr>
            <a:spLocks noGrp="1"/>
          </p:cNvSpPr>
          <p:nvPr>
            <p:ph type="ctrTitle"/>
          </p:nvPr>
        </p:nvSpPr>
        <p:spPr>
          <a:xfrm>
            <a:off x="775257" y="2875128"/>
            <a:ext cx="5561853" cy="1427036"/>
          </a:xfrm>
          <a:prstGeom prst="rect">
            <a:avLst/>
          </a:prstGeom>
        </p:spPr>
        <p:txBody>
          <a:bodyPr anchor="b">
            <a:noAutofit/>
          </a:bodyPr>
          <a:lstStyle>
            <a:lvl1pPr algn="l">
              <a:lnSpc>
                <a:spcPts val="5200"/>
              </a:lnSpc>
              <a:spcBef>
                <a:spcPts val="600"/>
              </a:spcBef>
              <a:spcAft>
                <a:spcPts val="600"/>
              </a:spcAft>
              <a:defRPr sz="4800">
                <a:solidFill>
                  <a:srgbClr val="2C3E50"/>
                </a:solidFill>
                <a:latin typeface="Soleil" panose="02000503030000020004" pitchFamily="50" charset="0"/>
              </a:defRPr>
            </a:lvl1pPr>
          </a:lstStyle>
          <a:p>
            <a:r>
              <a:rPr lang="en-US" dirty="0"/>
              <a:t>Click to edit Master title style</a:t>
            </a:r>
          </a:p>
        </p:txBody>
      </p:sp>
      <p:sp>
        <p:nvSpPr>
          <p:cNvPr id="3" name="Subtitle 2"/>
          <p:cNvSpPr>
            <a:spLocks noGrp="1"/>
          </p:cNvSpPr>
          <p:nvPr>
            <p:ph type="subTitle" idx="1"/>
          </p:nvPr>
        </p:nvSpPr>
        <p:spPr>
          <a:xfrm>
            <a:off x="775256" y="4302164"/>
            <a:ext cx="5561853" cy="685799"/>
          </a:xfrm>
          <a:prstGeom prst="rect">
            <a:avLst/>
          </a:prstGeom>
        </p:spPr>
        <p:txBody>
          <a:bodyPr>
            <a:noAutofit/>
          </a:bodyPr>
          <a:lstStyle>
            <a:lvl1pPr marL="0" indent="0" algn="l">
              <a:lnSpc>
                <a:spcPts val="2880"/>
              </a:lnSpc>
              <a:spcBef>
                <a:spcPts val="600"/>
              </a:spcBef>
              <a:buNone/>
              <a:defRPr sz="2400">
                <a:solidFill>
                  <a:srgbClr val="94A5A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Graphic 9">
            <a:extLst>
              <a:ext uri="{FF2B5EF4-FFF2-40B4-BE49-F238E27FC236}">
                <a16:creationId xmlns:a16="http://schemas.microsoft.com/office/drawing/2014/main" id="{54491606-F885-4649-92AE-69E67C99B6F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417" y="386425"/>
            <a:ext cx="2974033" cy="1860409"/>
          </a:xfrm>
          <a:prstGeom prst="rect">
            <a:avLst/>
          </a:prstGeom>
        </p:spPr>
      </p:pic>
      <p:sp>
        <p:nvSpPr>
          <p:cNvPr id="8" name="Footer Placeholder 4">
            <a:extLst>
              <a:ext uri="{FF2B5EF4-FFF2-40B4-BE49-F238E27FC236}">
                <a16:creationId xmlns:a16="http://schemas.microsoft.com/office/drawing/2014/main" id="{BD607044-CCE8-45FA-B3A4-30D2B5BAE178}"/>
              </a:ext>
            </a:extLst>
          </p:cNvPr>
          <p:cNvSpPr>
            <a:spLocks noGrp="1"/>
          </p:cNvSpPr>
          <p:nvPr>
            <p:ph type="ftr" sz="quarter" idx="11"/>
          </p:nvPr>
        </p:nvSpPr>
        <p:spPr>
          <a:xfrm>
            <a:off x="775255" y="6334577"/>
            <a:ext cx="1728576" cy="266617"/>
          </a:xfrm>
          <a:prstGeom prst="rect">
            <a:avLst/>
          </a:prstGeom>
        </p:spPr>
        <p:txBody>
          <a:bodyPr/>
          <a:lstStyle>
            <a:lvl1pPr algn="l">
              <a:defRPr sz="900">
                <a:solidFill>
                  <a:srgbClr val="94A5A6"/>
                </a:solidFill>
              </a:defRPr>
            </a:lvl1pPr>
          </a:lstStyle>
          <a:p>
            <a:pPr algn="l"/>
            <a:r>
              <a:rPr lang="en-GB"/>
              <a:t>Commercials in confidence </a:t>
            </a:r>
            <a:endParaRPr lang="en-GB" dirty="0"/>
          </a:p>
        </p:txBody>
      </p:sp>
    </p:spTree>
    <p:extLst>
      <p:ext uri="{BB962C8B-B14F-4D97-AF65-F5344CB8AC3E}">
        <p14:creationId xmlns:p14="http://schemas.microsoft.com/office/powerpoint/2010/main" val="225185834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2388F22-C254-494E-B7C3-421076DB5562}"/>
              </a:ext>
            </a:extLst>
          </p:cNvPr>
          <p:cNvGrpSpPr/>
          <p:nvPr userDrawn="1"/>
        </p:nvGrpSpPr>
        <p:grpSpPr>
          <a:xfrm>
            <a:off x="-1" y="6643491"/>
            <a:ext cx="12192001" cy="216000"/>
            <a:chOff x="-1" y="6591483"/>
            <a:chExt cx="12192001" cy="216000"/>
          </a:xfrm>
        </p:grpSpPr>
        <p:sp>
          <p:nvSpPr>
            <p:cNvPr id="14" name="Rectangle 13">
              <a:extLst>
                <a:ext uri="{FF2B5EF4-FFF2-40B4-BE49-F238E27FC236}">
                  <a16:creationId xmlns:a16="http://schemas.microsoft.com/office/drawing/2014/main" id="{180E9916-46BA-4C30-94A1-C6A190177FE7}"/>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362C4F-1369-4C3D-94A0-230408355CD4}"/>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lide Number Placeholder 5">
            <a:extLst>
              <a:ext uri="{FF2B5EF4-FFF2-40B4-BE49-F238E27FC236}">
                <a16:creationId xmlns:a16="http://schemas.microsoft.com/office/drawing/2014/main" id="{D8E7458A-4900-4BB7-9948-8298EF3FACC4}"/>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pic>
        <p:nvPicPr>
          <p:cNvPr id="8" name="Graphic 7">
            <a:extLst>
              <a:ext uri="{FF2B5EF4-FFF2-40B4-BE49-F238E27FC236}">
                <a16:creationId xmlns:a16="http://schemas.microsoft.com/office/drawing/2014/main" id="{EE60096A-AC2D-4AA2-9D73-EAF34B1BD3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9" name="Title 1">
            <a:extLst>
              <a:ext uri="{FF2B5EF4-FFF2-40B4-BE49-F238E27FC236}">
                <a16:creationId xmlns:a16="http://schemas.microsoft.com/office/drawing/2014/main" id="{FDE81986-6E1E-4C60-AD39-D1EF93C9DFA4}"/>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312552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sub-titl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2388F22-C254-494E-B7C3-421076DB5562}"/>
              </a:ext>
            </a:extLst>
          </p:cNvPr>
          <p:cNvGrpSpPr/>
          <p:nvPr userDrawn="1"/>
        </p:nvGrpSpPr>
        <p:grpSpPr>
          <a:xfrm>
            <a:off x="-1" y="6643491"/>
            <a:ext cx="12192001" cy="216000"/>
            <a:chOff x="-1" y="6591483"/>
            <a:chExt cx="12192001" cy="216000"/>
          </a:xfrm>
        </p:grpSpPr>
        <p:sp>
          <p:nvSpPr>
            <p:cNvPr id="14" name="Rectangle 13">
              <a:extLst>
                <a:ext uri="{FF2B5EF4-FFF2-40B4-BE49-F238E27FC236}">
                  <a16:creationId xmlns:a16="http://schemas.microsoft.com/office/drawing/2014/main" id="{180E9916-46BA-4C30-94A1-C6A190177FE7}"/>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362C4F-1369-4C3D-94A0-230408355CD4}"/>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lide Number Placeholder 5">
            <a:extLst>
              <a:ext uri="{FF2B5EF4-FFF2-40B4-BE49-F238E27FC236}">
                <a16:creationId xmlns:a16="http://schemas.microsoft.com/office/drawing/2014/main" id="{D8E7458A-4900-4BB7-9948-8298EF3FACC4}"/>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sp>
        <p:nvSpPr>
          <p:cNvPr id="8" name="Text Placeholder 2">
            <a:extLst>
              <a:ext uri="{FF2B5EF4-FFF2-40B4-BE49-F238E27FC236}">
                <a16:creationId xmlns:a16="http://schemas.microsoft.com/office/drawing/2014/main" id="{F3639720-7087-4074-90D8-60919538AF8A}"/>
              </a:ext>
            </a:extLst>
          </p:cNvPr>
          <p:cNvSpPr>
            <a:spLocks noGrp="1"/>
          </p:cNvSpPr>
          <p:nvPr>
            <p:ph type="body" idx="1"/>
          </p:nvPr>
        </p:nvSpPr>
        <p:spPr>
          <a:xfrm>
            <a:off x="838200" y="1152744"/>
            <a:ext cx="8613913" cy="462248"/>
          </a:xfrm>
          <a:prstGeom prst="rect">
            <a:avLst/>
          </a:prstGeom>
        </p:spPr>
        <p:txBody>
          <a:bodyPr anchor="t" anchorCtr="0"/>
          <a:lstStyle>
            <a:lvl1pPr marL="0" indent="0">
              <a:lnSpc>
                <a:spcPts val="2200"/>
              </a:lnSpc>
              <a:spcBef>
                <a:spcPts val="600"/>
              </a:spcBef>
              <a:spcAft>
                <a:spcPts val="600"/>
              </a:spcAft>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9" name="Graphic 8">
            <a:extLst>
              <a:ext uri="{FF2B5EF4-FFF2-40B4-BE49-F238E27FC236}">
                <a16:creationId xmlns:a16="http://schemas.microsoft.com/office/drawing/2014/main" id="{CC4A631C-BB06-4CE7-9160-740720EE63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10" name="Title 1">
            <a:extLst>
              <a:ext uri="{FF2B5EF4-FFF2-40B4-BE49-F238E27FC236}">
                <a16:creationId xmlns:a16="http://schemas.microsoft.com/office/drawing/2014/main" id="{8ACA1A02-F813-454A-A776-C707B305B95D}"/>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128612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293569"/>
            <a:ext cx="5157787" cy="703554"/>
          </a:xfrm>
          <a:prstGeom prst="rect">
            <a:avLst/>
          </a:prstGeom>
        </p:spPr>
        <p:txBody>
          <a:bodyPr anchor="b"/>
          <a:lstStyle>
            <a:lvl1pPr marL="0" indent="0">
              <a:lnSpc>
                <a:spcPts val="2200"/>
              </a:lnSpc>
              <a:spcBef>
                <a:spcPts val="600"/>
              </a:spcBef>
              <a:spcAft>
                <a:spcPts val="600"/>
              </a:spcAft>
              <a:buNone/>
              <a:defRPr sz="20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042615"/>
            <a:ext cx="5157787" cy="4238916"/>
          </a:xfrm>
          <a:prstGeom prst="rect">
            <a:avLst/>
          </a:prstGeom>
          <a:solidFill>
            <a:schemeClr val="bg2"/>
          </a:solidFill>
        </p:spPr>
        <p:txBody>
          <a:bodyPr/>
          <a:lstStyle>
            <a:lvl1pPr>
              <a:lnSpc>
                <a:spcPts val="2200"/>
              </a:lnSpc>
              <a:spcBef>
                <a:spcPts val="600"/>
              </a:spcBef>
              <a:spcAft>
                <a:spcPts val="0"/>
              </a:spcAft>
              <a:buSzPct val="80000"/>
              <a:defRPr sz="2000"/>
            </a:lvl1pPr>
            <a:lvl2pPr>
              <a:lnSpc>
                <a:spcPts val="2000"/>
              </a:lnSpc>
              <a:spcBef>
                <a:spcPts val="600"/>
              </a:spcBef>
              <a:spcAft>
                <a:spcPts val="0"/>
              </a:spcAft>
              <a:buSzPct val="80000"/>
              <a:defRPr sz="1800"/>
            </a:lvl2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6172200" y="1293569"/>
            <a:ext cx="5183188" cy="703554"/>
          </a:xfrm>
          <a:prstGeom prst="rect">
            <a:avLst/>
          </a:prstGeom>
        </p:spPr>
        <p:txBody>
          <a:bodyPr anchor="b"/>
          <a:lstStyle>
            <a:lvl1pPr marL="0" indent="0">
              <a:lnSpc>
                <a:spcPts val="2200"/>
              </a:lnSpc>
              <a:spcBef>
                <a:spcPts val="600"/>
              </a:spcBef>
              <a:spcAft>
                <a:spcPts val="600"/>
              </a:spcAft>
              <a:buNone/>
              <a:defRPr sz="20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42615"/>
            <a:ext cx="5183188" cy="4238916"/>
          </a:xfrm>
          <a:prstGeom prst="rect">
            <a:avLst/>
          </a:prstGeom>
          <a:solidFill>
            <a:schemeClr val="bg2"/>
          </a:solidFill>
        </p:spPr>
        <p:txBody>
          <a:bodyPr/>
          <a:lstStyle>
            <a:lvl1pPr>
              <a:lnSpc>
                <a:spcPts val="2200"/>
              </a:lnSpc>
              <a:spcBef>
                <a:spcPts val="600"/>
              </a:spcBef>
              <a:spcAft>
                <a:spcPts val="0"/>
              </a:spcAft>
              <a:buSzPct val="80000"/>
              <a:defRPr sz="2000"/>
            </a:lvl1pPr>
            <a:lvl2pPr>
              <a:lnSpc>
                <a:spcPts val="2000"/>
              </a:lnSpc>
              <a:spcBef>
                <a:spcPts val="600"/>
              </a:spcBef>
              <a:spcAft>
                <a:spcPts val="0"/>
              </a:spcAft>
              <a:buSzPct val="80000"/>
              <a:defRPr sz="1800"/>
            </a:lvl2pPr>
          </a:lstStyle>
          <a:p>
            <a:pPr lvl="0"/>
            <a:r>
              <a:rPr lang="en-US" dirty="0"/>
              <a:t>Click to edit Master text styles</a:t>
            </a:r>
          </a:p>
          <a:p>
            <a:pPr lvl="1"/>
            <a:r>
              <a:rPr lang="en-US" dirty="0"/>
              <a:t>Second level</a:t>
            </a:r>
          </a:p>
        </p:txBody>
      </p:sp>
      <p:grpSp>
        <p:nvGrpSpPr>
          <p:cNvPr id="17" name="Group 16">
            <a:extLst>
              <a:ext uri="{FF2B5EF4-FFF2-40B4-BE49-F238E27FC236}">
                <a16:creationId xmlns:a16="http://schemas.microsoft.com/office/drawing/2014/main" id="{03BA2017-5B97-4250-92FD-991CC54DF9FD}"/>
              </a:ext>
            </a:extLst>
          </p:cNvPr>
          <p:cNvGrpSpPr/>
          <p:nvPr userDrawn="1"/>
        </p:nvGrpSpPr>
        <p:grpSpPr>
          <a:xfrm>
            <a:off x="-1" y="6643491"/>
            <a:ext cx="12192001" cy="216000"/>
            <a:chOff x="-1" y="6591483"/>
            <a:chExt cx="12192001" cy="216000"/>
          </a:xfrm>
        </p:grpSpPr>
        <p:sp>
          <p:nvSpPr>
            <p:cNvPr id="20" name="Rectangle 19">
              <a:extLst>
                <a:ext uri="{FF2B5EF4-FFF2-40B4-BE49-F238E27FC236}">
                  <a16:creationId xmlns:a16="http://schemas.microsoft.com/office/drawing/2014/main" id="{7C676F82-B5B9-4072-B64E-4DFCAB3CC29C}"/>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3CA71784-468E-477D-B09E-13FF6A0D2DB0}"/>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Slide Number Placeholder 5">
            <a:extLst>
              <a:ext uri="{FF2B5EF4-FFF2-40B4-BE49-F238E27FC236}">
                <a16:creationId xmlns:a16="http://schemas.microsoft.com/office/drawing/2014/main" id="{739CA1DE-666C-44B7-97C4-30217217AF30}"/>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pic>
        <p:nvPicPr>
          <p:cNvPr id="13" name="Graphic 12">
            <a:extLst>
              <a:ext uri="{FF2B5EF4-FFF2-40B4-BE49-F238E27FC236}">
                <a16:creationId xmlns:a16="http://schemas.microsoft.com/office/drawing/2014/main" id="{BD67EB4B-41CC-4769-BA04-A2026FE5B2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12" name="Title 1">
            <a:extLst>
              <a:ext uri="{FF2B5EF4-FFF2-40B4-BE49-F238E27FC236}">
                <a16:creationId xmlns:a16="http://schemas.microsoft.com/office/drawing/2014/main" id="{C3FBBE74-C54D-46AA-88E6-29020CF0CED3}"/>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971469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sec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8E14CE7-23B6-4597-945D-B89FD4770D3C}"/>
              </a:ext>
            </a:extLst>
          </p:cNvPr>
          <p:cNvSpPr>
            <a:spLocks noGrp="1"/>
          </p:cNvSpPr>
          <p:nvPr>
            <p:ph sz="half" idx="1"/>
          </p:nvPr>
        </p:nvSpPr>
        <p:spPr>
          <a:xfrm>
            <a:off x="357133" y="2656766"/>
            <a:ext cx="2731807" cy="3684897"/>
          </a:xfrm>
          <a:prstGeom prst="rect">
            <a:avLst/>
          </a:prstGeom>
          <a:solidFill>
            <a:schemeClr val="bg1"/>
          </a:solidFill>
        </p:spPr>
        <p:txBody>
          <a:bodyPr>
            <a:noAutofit/>
          </a:bodyPr>
          <a:lstStyle>
            <a:lvl1pPr marL="0" indent="0">
              <a:lnSpc>
                <a:spcPts val="1900"/>
              </a:lnSpc>
              <a:spcBef>
                <a:spcPts val="600"/>
              </a:spcBef>
              <a:buNone/>
              <a:defRPr sz="16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13" name="Rectangle 12">
            <a:extLst>
              <a:ext uri="{FF2B5EF4-FFF2-40B4-BE49-F238E27FC236}">
                <a16:creationId xmlns:a16="http://schemas.microsoft.com/office/drawing/2014/main" id="{0DD197DA-F2F6-4E4E-B3B3-A1D4386ABEFA}"/>
              </a:ext>
            </a:extLst>
          </p:cNvPr>
          <p:cNvSpPr/>
          <p:nvPr userDrawn="1"/>
        </p:nvSpPr>
        <p:spPr>
          <a:xfrm rot="10800000" flipV="1">
            <a:off x="357133" y="1526522"/>
            <a:ext cx="2731806" cy="103102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20" name="Text Placeholder 2">
            <a:extLst>
              <a:ext uri="{FF2B5EF4-FFF2-40B4-BE49-F238E27FC236}">
                <a16:creationId xmlns:a16="http://schemas.microsoft.com/office/drawing/2014/main" id="{B334782F-C432-4219-B80A-91FEF66B8918}"/>
              </a:ext>
            </a:extLst>
          </p:cNvPr>
          <p:cNvSpPr>
            <a:spLocks noGrp="1"/>
          </p:cNvSpPr>
          <p:nvPr>
            <p:ph type="body" idx="15"/>
          </p:nvPr>
        </p:nvSpPr>
        <p:spPr>
          <a:xfrm>
            <a:off x="568797" y="1694473"/>
            <a:ext cx="2399964" cy="695119"/>
          </a:xfrm>
          <a:prstGeom prst="rect">
            <a:avLst/>
          </a:prstGeom>
        </p:spPr>
        <p:txBody>
          <a:bodyPr anchor="b">
            <a:noAutofit/>
          </a:bodyPr>
          <a:lstStyle>
            <a:lvl1pPr marL="0" indent="0">
              <a:lnSpc>
                <a:spcPts val="2000"/>
              </a:lnSpc>
              <a:spcBef>
                <a:spcPts val="600"/>
              </a:spcBef>
              <a:spcAft>
                <a:spcPts val="0"/>
              </a:spcAft>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23" name="Group 22">
            <a:extLst>
              <a:ext uri="{FF2B5EF4-FFF2-40B4-BE49-F238E27FC236}">
                <a16:creationId xmlns:a16="http://schemas.microsoft.com/office/drawing/2014/main" id="{551A84AB-EFA0-452F-919C-54E297C74BC6}"/>
              </a:ext>
            </a:extLst>
          </p:cNvPr>
          <p:cNvGrpSpPr/>
          <p:nvPr userDrawn="1"/>
        </p:nvGrpSpPr>
        <p:grpSpPr>
          <a:xfrm>
            <a:off x="-1" y="6643491"/>
            <a:ext cx="12192001" cy="216000"/>
            <a:chOff x="-1" y="6591483"/>
            <a:chExt cx="12192001" cy="216000"/>
          </a:xfrm>
        </p:grpSpPr>
        <p:sp>
          <p:nvSpPr>
            <p:cNvPr id="28" name="Rectangle 27">
              <a:extLst>
                <a:ext uri="{FF2B5EF4-FFF2-40B4-BE49-F238E27FC236}">
                  <a16:creationId xmlns:a16="http://schemas.microsoft.com/office/drawing/2014/main" id="{7CE3AF13-2396-47C6-91E3-4D251367D8A1}"/>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210203EE-70B2-4DB9-9696-B2BACA557A51}"/>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Slide Number Placeholder 5">
            <a:extLst>
              <a:ext uri="{FF2B5EF4-FFF2-40B4-BE49-F238E27FC236}">
                <a16:creationId xmlns:a16="http://schemas.microsoft.com/office/drawing/2014/main" id="{B6A1D619-521D-477C-84B8-42CDDB69A1B2}"/>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sp>
        <p:nvSpPr>
          <p:cNvPr id="34" name="Content Placeholder 2">
            <a:extLst>
              <a:ext uri="{FF2B5EF4-FFF2-40B4-BE49-F238E27FC236}">
                <a16:creationId xmlns:a16="http://schemas.microsoft.com/office/drawing/2014/main" id="{605750BD-9A92-4CE4-BC4C-1725AA970FA5}"/>
              </a:ext>
            </a:extLst>
          </p:cNvPr>
          <p:cNvSpPr>
            <a:spLocks noGrp="1"/>
          </p:cNvSpPr>
          <p:nvPr>
            <p:ph sz="half" idx="16"/>
          </p:nvPr>
        </p:nvSpPr>
        <p:spPr>
          <a:xfrm>
            <a:off x="3244112" y="2656767"/>
            <a:ext cx="2731807" cy="3684897"/>
          </a:xfrm>
          <a:prstGeom prst="rect">
            <a:avLst/>
          </a:prstGeom>
          <a:solidFill>
            <a:schemeClr val="bg1"/>
          </a:solidFill>
        </p:spPr>
        <p:txBody>
          <a:bodyPr>
            <a:noAutofit/>
          </a:bodyPr>
          <a:lstStyle>
            <a:lvl1pPr marL="0" indent="0">
              <a:lnSpc>
                <a:spcPts val="1900"/>
              </a:lnSpc>
              <a:spcBef>
                <a:spcPts val="600"/>
              </a:spcBef>
              <a:buNone/>
              <a:defRPr sz="16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35" name="Rectangle 34">
            <a:extLst>
              <a:ext uri="{FF2B5EF4-FFF2-40B4-BE49-F238E27FC236}">
                <a16:creationId xmlns:a16="http://schemas.microsoft.com/office/drawing/2014/main" id="{DFFE2AA7-5303-46C4-B6B4-AC377CCA7084}"/>
              </a:ext>
            </a:extLst>
          </p:cNvPr>
          <p:cNvSpPr/>
          <p:nvPr userDrawn="1"/>
        </p:nvSpPr>
        <p:spPr>
          <a:xfrm rot="10800000" flipV="1">
            <a:off x="3244112" y="1526523"/>
            <a:ext cx="2731806" cy="103102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6" name="Text Placeholder 2">
            <a:extLst>
              <a:ext uri="{FF2B5EF4-FFF2-40B4-BE49-F238E27FC236}">
                <a16:creationId xmlns:a16="http://schemas.microsoft.com/office/drawing/2014/main" id="{C94391A4-DCFA-4BF1-8AE3-9B5D1C0C5DB1}"/>
              </a:ext>
            </a:extLst>
          </p:cNvPr>
          <p:cNvSpPr>
            <a:spLocks noGrp="1"/>
          </p:cNvSpPr>
          <p:nvPr>
            <p:ph type="body" idx="17"/>
          </p:nvPr>
        </p:nvSpPr>
        <p:spPr>
          <a:xfrm>
            <a:off x="3455776" y="1694474"/>
            <a:ext cx="2399964" cy="695119"/>
          </a:xfrm>
          <a:prstGeom prst="rect">
            <a:avLst/>
          </a:prstGeom>
        </p:spPr>
        <p:txBody>
          <a:bodyPr anchor="b">
            <a:noAutofit/>
          </a:bodyPr>
          <a:lstStyle>
            <a:lvl1pPr marL="0" indent="0">
              <a:lnSpc>
                <a:spcPts val="2000"/>
              </a:lnSpc>
              <a:spcBef>
                <a:spcPts val="600"/>
              </a:spcBef>
              <a:spcAft>
                <a:spcPts val="0"/>
              </a:spcAft>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Content Placeholder 2">
            <a:extLst>
              <a:ext uri="{FF2B5EF4-FFF2-40B4-BE49-F238E27FC236}">
                <a16:creationId xmlns:a16="http://schemas.microsoft.com/office/drawing/2014/main" id="{6E7E4514-2D10-4F7D-A33E-2948211C3DB7}"/>
              </a:ext>
            </a:extLst>
          </p:cNvPr>
          <p:cNvSpPr>
            <a:spLocks noGrp="1"/>
          </p:cNvSpPr>
          <p:nvPr>
            <p:ph sz="half" idx="18"/>
          </p:nvPr>
        </p:nvSpPr>
        <p:spPr>
          <a:xfrm>
            <a:off x="6122691" y="2656767"/>
            <a:ext cx="2731807" cy="3684897"/>
          </a:xfrm>
          <a:prstGeom prst="rect">
            <a:avLst/>
          </a:prstGeom>
          <a:solidFill>
            <a:schemeClr val="bg1"/>
          </a:solidFill>
        </p:spPr>
        <p:txBody>
          <a:bodyPr>
            <a:noAutofit/>
          </a:bodyPr>
          <a:lstStyle>
            <a:lvl1pPr marL="0" indent="0">
              <a:lnSpc>
                <a:spcPts val="1900"/>
              </a:lnSpc>
              <a:spcBef>
                <a:spcPts val="600"/>
              </a:spcBef>
              <a:buNone/>
              <a:defRPr sz="16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38" name="Rectangle 37">
            <a:extLst>
              <a:ext uri="{FF2B5EF4-FFF2-40B4-BE49-F238E27FC236}">
                <a16:creationId xmlns:a16="http://schemas.microsoft.com/office/drawing/2014/main" id="{77F4F3CE-AC44-4D59-827E-FF894F992224}"/>
              </a:ext>
            </a:extLst>
          </p:cNvPr>
          <p:cNvSpPr/>
          <p:nvPr userDrawn="1"/>
        </p:nvSpPr>
        <p:spPr>
          <a:xfrm rot="10800000" flipV="1">
            <a:off x="6122691" y="1526523"/>
            <a:ext cx="2731806" cy="103102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9" name="Text Placeholder 2">
            <a:extLst>
              <a:ext uri="{FF2B5EF4-FFF2-40B4-BE49-F238E27FC236}">
                <a16:creationId xmlns:a16="http://schemas.microsoft.com/office/drawing/2014/main" id="{90C7480E-B500-401D-A19F-3AE33510226D}"/>
              </a:ext>
            </a:extLst>
          </p:cNvPr>
          <p:cNvSpPr>
            <a:spLocks noGrp="1"/>
          </p:cNvSpPr>
          <p:nvPr>
            <p:ph type="body" idx="19"/>
          </p:nvPr>
        </p:nvSpPr>
        <p:spPr>
          <a:xfrm>
            <a:off x="6334355" y="1694474"/>
            <a:ext cx="2399964" cy="695119"/>
          </a:xfrm>
          <a:prstGeom prst="rect">
            <a:avLst/>
          </a:prstGeom>
        </p:spPr>
        <p:txBody>
          <a:bodyPr anchor="b">
            <a:noAutofit/>
          </a:bodyPr>
          <a:lstStyle>
            <a:lvl1pPr marL="0" indent="0">
              <a:lnSpc>
                <a:spcPts val="2000"/>
              </a:lnSpc>
              <a:spcBef>
                <a:spcPts val="600"/>
              </a:spcBef>
              <a:spcAft>
                <a:spcPts val="0"/>
              </a:spcAft>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Content Placeholder 2">
            <a:extLst>
              <a:ext uri="{FF2B5EF4-FFF2-40B4-BE49-F238E27FC236}">
                <a16:creationId xmlns:a16="http://schemas.microsoft.com/office/drawing/2014/main" id="{8FD8B319-35B3-43B4-BCB2-5F3E6AB6EB48}"/>
              </a:ext>
            </a:extLst>
          </p:cNvPr>
          <p:cNvSpPr>
            <a:spLocks noGrp="1"/>
          </p:cNvSpPr>
          <p:nvPr>
            <p:ph sz="half" idx="20"/>
          </p:nvPr>
        </p:nvSpPr>
        <p:spPr>
          <a:xfrm>
            <a:off x="9018771" y="2656768"/>
            <a:ext cx="2731807" cy="3684897"/>
          </a:xfrm>
          <a:prstGeom prst="rect">
            <a:avLst/>
          </a:prstGeom>
          <a:solidFill>
            <a:schemeClr val="bg1"/>
          </a:solidFill>
        </p:spPr>
        <p:txBody>
          <a:bodyPr>
            <a:noAutofit/>
          </a:bodyPr>
          <a:lstStyle>
            <a:lvl1pPr marL="0" indent="0">
              <a:lnSpc>
                <a:spcPts val="1900"/>
              </a:lnSpc>
              <a:spcBef>
                <a:spcPts val="600"/>
              </a:spcBef>
              <a:buNone/>
              <a:defRPr sz="16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41" name="Rectangle 40">
            <a:extLst>
              <a:ext uri="{FF2B5EF4-FFF2-40B4-BE49-F238E27FC236}">
                <a16:creationId xmlns:a16="http://schemas.microsoft.com/office/drawing/2014/main" id="{6FC77B0D-85A0-45C0-A544-CC066377706E}"/>
              </a:ext>
            </a:extLst>
          </p:cNvPr>
          <p:cNvSpPr/>
          <p:nvPr userDrawn="1"/>
        </p:nvSpPr>
        <p:spPr>
          <a:xfrm rot="10800000" flipV="1">
            <a:off x="9018771" y="1526524"/>
            <a:ext cx="2731806" cy="103102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2" name="Text Placeholder 2">
            <a:extLst>
              <a:ext uri="{FF2B5EF4-FFF2-40B4-BE49-F238E27FC236}">
                <a16:creationId xmlns:a16="http://schemas.microsoft.com/office/drawing/2014/main" id="{894F6433-0C92-4D85-8763-DF4718D6F8B7}"/>
              </a:ext>
            </a:extLst>
          </p:cNvPr>
          <p:cNvSpPr>
            <a:spLocks noGrp="1"/>
          </p:cNvSpPr>
          <p:nvPr>
            <p:ph type="body" idx="21"/>
          </p:nvPr>
        </p:nvSpPr>
        <p:spPr>
          <a:xfrm>
            <a:off x="9230435" y="1694475"/>
            <a:ext cx="2399964" cy="695119"/>
          </a:xfrm>
          <a:prstGeom prst="rect">
            <a:avLst/>
          </a:prstGeom>
        </p:spPr>
        <p:txBody>
          <a:bodyPr anchor="b">
            <a:noAutofit/>
          </a:bodyPr>
          <a:lstStyle>
            <a:lvl1pPr marL="0" indent="0">
              <a:lnSpc>
                <a:spcPts val="2000"/>
              </a:lnSpc>
              <a:spcBef>
                <a:spcPts val="600"/>
              </a:spcBef>
              <a:spcAft>
                <a:spcPts val="0"/>
              </a:spcAft>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21" name="Graphic 20">
            <a:extLst>
              <a:ext uri="{FF2B5EF4-FFF2-40B4-BE49-F238E27FC236}">
                <a16:creationId xmlns:a16="http://schemas.microsoft.com/office/drawing/2014/main" id="{C83A1EE7-E5CD-472D-BEA0-BF19B695E4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22" name="Title 1">
            <a:extLst>
              <a:ext uri="{FF2B5EF4-FFF2-40B4-BE49-F238E27FC236}">
                <a16:creationId xmlns:a16="http://schemas.microsoft.com/office/drawing/2014/main" id="{3F91C906-8003-416F-89CA-D98B3B5B3F35}"/>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578110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section process">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51A84AB-EFA0-452F-919C-54E297C74BC6}"/>
              </a:ext>
            </a:extLst>
          </p:cNvPr>
          <p:cNvGrpSpPr/>
          <p:nvPr userDrawn="1"/>
        </p:nvGrpSpPr>
        <p:grpSpPr>
          <a:xfrm>
            <a:off x="-1" y="6643491"/>
            <a:ext cx="12192001" cy="216000"/>
            <a:chOff x="-1" y="6591483"/>
            <a:chExt cx="12192001" cy="216000"/>
          </a:xfrm>
        </p:grpSpPr>
        <p:sp>
          <p:nvSpPr>
            <p:cNvPr id="28" name="Rectangle 27">
              <a:extLst>
                <a:ext uri="{FF2B5EF4-FFF2-40B4-BE49-F238E27FC236}">
                  <a16:creationId xmlns:a16="http://schemas.microsoft.com/office/drawing/2014/main" id="{7CE3AF13-2396-47C6-91E3-4D251367D8A1}"/>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210203EE-70B2-4DB9-9696-B2BACA557A51}"/>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Slide Number Placeholder 5">
            <a:extLst>
              <a:ext uri="{FF2B5EF4-FFF2-40B4-BE49-F238E27FC236}">
                <a16:creationId xmlns:a16="http://schemas.microsoft.com/office/drawing/2014/main" id="{B6A1D619-521D-477C-84B8-42CDDB69A1B2}"/>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sp>
        <p:nvSpPr>
          <p:cNvPr id="21" name="Chevron 1">
            <a:extLst>
              <a:ext uri="{FF2B5EF4-FFF2-40B4-BE49-F238E27FC236}">
                <a16:creationId xmlns:a16="http://schemas.microsoft.com/office/drawing/2014/main" id="{4C26A596-73F0-46DE-8E12-E1C692CA0B50}"/>
              </a:ext>
            </a:extLst>
          </p:cNvPr>
          <p:cNvSpPr/>
          <p:nvPr userDrawn="1"/>
        </p:nvSpPr>
        <p:spPr>
          <a:xfrm>
            <a:off x="946023" y="1700784"/>
            <a:ext cx="3444240" cy="859536"/>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1">
            <a:extLst>
              <a:ext uri="{FF2B5EF4-FFF2-40B4-BE49-F238E27FC236}">
                <a16:creationId xmlns:a16="http://schemas.microsoft.com/office/drawing/2014/main" id="{ECCDD249-546C-4212-9FE6-353B6E9908BA}"/>
              </a:ext>
            </a:extLst>
          </p:cNvPr>
          <p:cNvSpPr/>
          <p:nvPr userDrawn="1"/>
        </p:nvSpPr>
        <p:spPr>
          <a:xfrm>
            <a:off x="4203299" y="1700784"/>
            <a:ext cx="3444240" cy="859536"/>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1">
            <a:extLst>
              <a:ext uri="{FF2B5EF4-FFF2-40B4-BE49-F238E27FC236}">
                <a16:creationId xmlns:a16="http://schemas.microsoft.com/office/drawing/2014/main" id="{699B90C9-1EA7-4367-98F9-5B7D33A05628}"/>
              </a:ext>
            </a:extLst>
          </p:cNvPr>
          <p:cNvSpPr/>
          <p:nvPr userDrawn="1"/>
        </p:nvSpPr>
        <p:spPr>
          <a:xfrm>
            <a:off x="7460575" y="1700784"/>
            <a:ext cx="3444240" cy="859536"/>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ontent Placeholder 2">
            <a:extLst>
              <a:ext uri="{FF2B5EF4-FFF2-40B4-BE49-F238E27FC236}">
                <a16:creationId xmlns:a16="http://schemas.microsoft.com/office/drawing/2014/main" id="{C13C706B-112A-4C24-89B3-1C958D261C17}"/>
              </a:ext>
            </a:extLst>
          </p:cNvPr>
          <p:cNvSpPr>
            <a:spLocks noGrp="1"/>
          </p:cNvSpPr>
          <p:nvPr>
            <p:ph sz="half" idx="1"/>
          </p:nvPr>
        </p:nvSpPr>
        <p:spPr>
          <a:xfrm>
            <a:off x="1193122" y="2656315"/>
            <a:ext cx="2705692" cy="3684897"/>
          </a:xfrm>
          <a:prstGeom prst="rect">
            <a:avLst/>
          </a:prstGeom>
          <a:solidFill>
            <a:schemeClr val="bg1"/>
          </a:solidFill>
        </p:spPr>
        <p:txBody>
          <a:bodyPr>
            <a:noAutofit/>
          </a:bodyPr>
          <a:lstStyle>
            <a:lvl1pPr marL="0" indent="0">
              <a:lnSpc>
                <a:spcPts val="16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26" name="Text Placeholder 2">
            <a:extLst>
              <a:ext uri="{FF2B5EF4-FFF2-40B4-BE49-F238E27FC236}">
                <a16:creationId xmlns:a16="http://schemas.microsoft.com/office/drawing/2014/main" id="{DEC8C64B-179E-4259-ADF0-9A49CDB92D4A}"/>
              </a:ext>
            </a:extLst>
          </p:cNvPr>
          <p:cNvSpPr>
            <a:spLocks noGrp="1"/>
          </p:cNvSpPr>
          <p:nvPr>
            <p:ph type="body" idx="15"/>
          </p:nvPr>
        </p:nvSpPr>
        <p:spPr>
          <a:xfrm>
            <a:off x="1498849" y="1796779"/>
            <a:ext cx="2399964" cy="695119"/>
          </a:xfrm>
          <a:prstGeom prst="rect">
            <a:avLst/>
          </a:prstGeom>
        </p:spPr>
        <p:txBody>
          <a:bodyPr anchor="b">
            <a:noAutofit/>
          </a:bodyPr>
          <a:lstStyle>
            <a:lvl1pPr marL="0" indent="0">
              <a:lnSpc>
                <a:spcPts val="1800"/>
              </a:lnSpc>
              <a:spcBef>
                <a:spcPts val="600"/>
              </a:spcBef>
              <a:spcAft>
                <a:spcPts val="0"/>
              </a:spcAft>
              <a:buNone/>
              <a:defRPr sz="16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2" name="Text Placeholder 2">
            <a:extLst>
              <a:ext uri="{FF2B5EF4-FFF2-40B4-BE49-F238E27FC236}">
                <a16:creationId xmlns:a16="http://schemas.microsoft.com/office/drawing/2014/main" id="{8A537C30-E690-445C-AF17-686FB42E8760}"/>
              </a:ext>
            </a:extLst>
          </p:cNvPr>
          <p:cNvSpPr>
            <a:spLocks noGrp="1"/>
          </p:cNvSpPr>
          <p:nvPr>
            <p:ph type="body" idx="17"/>
          </p:nvPr>
        </p:nvSpPr>
        <p:spPr>
          <a:xfrm>
            <a:off x="4737688" y="1796779"/>
            <a:ext cx="2399964" cy="695119"/>
          </a:xfrm>
          <a:prstGeom prst="rect">
            <a:avLst/>
          </a:prstGeom>
        </p:spPr>
        <p:txBody>
          <a:bodyPr anchor="b">
            <a:noAutofit/>
          </a:bodyPr>
          <a:lstStyle>
            <a:lvl1pPr marL="0" indent="0">
              <a:lnSpc>
                <a:spcPts val="1800"/>
              </a:lnSpc>
              <a:spcBef>
                <a:spcPts val="600"/>
              </a:spcBef>
              <a:spcAft>
                <a:spcPts val="0"/>
              </a:spcAft>
              <a:buNone/>
              <a:defRPr sz="16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3" name="Text Placeholder 2">
            <a:extLst>
              <a:ext uri="{FF2B5EF4-FFF2-40B4-BE49-F238E27FC236}">
                <a16:creationId xmlns:a16="http://schemas.microsoft.com/office/drawing/2014/main" id="{51879382-689F-4086-A6F3-3F4B4D99F8EE}"/>
              </a:ext>
            </a:extLst>
          </p:cNvPr>
          <p:cNvSpPr>
            <a:spLocks noGrp="1"/>
          </p:cNvSpPr>
          <p:nvPr>
            <p:ph type="body" idx="19"/>
          </p:nvPr>
        </p:nvSpPr>
        <p:spPr>
          <a:xfrm>
            <a:off x="7994965" y="1796779"/>
            <a:ext cx="2399964" cy="695119"/>
          </a:xfrm>
          <a:prstGeom prst="rect">
            <a:avLst/>
          </a:prstGeom>
        </p:spPr>
        <p:txBody>
          <a:bodyPr anchor="b">
            <a:noAutofit/>
          </a:bodyPr>
          <a:lstStyle>
            <a:lvl1pPr marL="0" indent="0">
              <a:lnSpc>
                <a:spcPts val="1800"/>
              </a:lnSpc>
              <a:spcBef>
                <a:spcPts val="600"/>
              </a:spcBef>
              <a:spcAft>
                <a:spcPts val="0"/>
              </a:spcAft>
              <a:buNone/>
              <a:defRPr sz="16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7" name="Graphic 16">
            <a:extLst>
              <a:ext uri="{FF2B5EF4-FFF2-40B4-BE49-F238E27FC236}">
                <a16:creationId xmlns:a16="http://schemas.microsoft.com/office/drawing/2014/main" id="{48AD680D-234B-495A-8BA0-DF1784C80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20" name="Content Placeholder 2">
            <a:extLst>
              <a:ext uri="{FF2B5EF4-FFF2-40B4-BE49-F238E27FC236}">
                <a16:creationId xmlns:a16="http://schemas.microsoft.com/office/drawing/2014/main" id="{CC63DC53-9962-4855-8391-0228AB2A9745}"/>
              </a:ext>
            </a:extLst>
          </p:cNvPr>
          <p:cNvSpPr>
            <a:spLocks noGrp="1"/>
          </p:cNvSpPr>
          <p:nvPr>
            <p:ph sz="half" idx="20"/>
          </p:nvPr>
        </p:nvSpPr>
        <p:spPr>
          <a:xfrm>
            <a:off x="4431960" y="2656315"/>
            <a:ext cx="2705692" cy="3684897"/>
          </a:xfrm>
          <a:prstGeom prst="rect">
            <a:avLst/>
          </a:prstGeom>
          <a:solidFill>
            <a:schemeClr val="bg1"/>
          </a:solidFill>
        </p:spPr>
        <p:txBody>
          <a:bodyPr>
            <a:noAutofit/>
          </a:bodyPr>
          <a:lstStyle>
            <a:lvl1pPr marL="0" indent="0">
              <a:lnSpc>
                <a:spcPts val="16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34" name="Content Placeholder 2">
            <a:extLst>
              <a:ext uri="{FF2B5EF4-FFF2-40B4-BE49-F238E27FC236}">
                <a16:creationId xmlns:a16="http://schemas.microsoft.com/office/drawing/2014/main" id="{FDABA1A6-359E-48F6-A9E7-77964E8876AB}"/>
              </a:ext>
            </a:extLst>
          </p:cNvPr>
          <p:cNvSpPr>
            <a:spLocks noGrp="1"/>
          </p:cNvSpPr>
          <p:nvPr>
            <p:ph sz="half" idx="21"/>
          </p:nvPr>
        </p:nvSpPr>
        <p:spPr>
          <a:xfrm>
            <a:off x="7670798" y="2656315"/>
            <a:ext cx="2705692" cy="3684897"/>
          </a:xfrm>
          <a:prstGeom prst="rect">
            <a:avLst/>
          </a:prstGeom>
          <a:solidFill>
            <a:schemeClr val="bg1"/>
          </a:solidFill>
        </p:spPr>
        <p:txBody>
          <a:bodyPr>
            <a:noAutofit/>
          </a:bodyPr>
          <a:lstStyle>
            <a:lvl1pPr marL="0" indent="0">
              <a:lnSpc>
                <a:spcPts val="16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18" name="Title 1">
            <a:extLst>
              <a:ext uri="{FF2B5EF4-FFF2-40B4-BE49-F238E27FC236}">
                <a16:creationId xmlns:a16="http://schemas.microsoft.com/office/drawing/2014/main" id="{EAEB10A3-5F51-4965-B08A-6A5BC69AC221}"/>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139520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section process">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51A84AB-EFA0-452F-919C-54E297C74BC6}"/>
              </a:ext>
            </a:extLst>
          </p:cNvPr>
          <p:cNvGrpSpPr/>
          <p:nvPr userDrawn="1"/>
        </p:nvGrpSpPr>
        <p:grpSpPr>
          <a:xfrm>
            <a:off x="-1" y="6643491"/>
            <a:ext cx="12192001" cy="216000"/>
            <a:chOff x="-1" y="6591483"/>
            <a:chExt cx="12192001" cy="216000"/>
          </a:xfrm>
        </p:grpSpPr>
        <p:sp>
          <p:nvSpPr>
            <p:cNvPr id="28" name="Rectangle 27">
              <a:extLst>
                <a:ext uri="{FF2B5EF4-FFF2-40B4-BE49-F238E27FC236}">
                  <a16:creationId xmlns:a16="http://schemas.microsoft.com/office/drawing/2014/main" id="{7CE3AF13-2396-47C6-91E3-4D251367D8A1}"/>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210203EE-70B2-4DB9-9696-B2BACA557A51}"/>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Slide Number Placeholder 5">
            <a:extLst>
              <a:ext uri="{FF2B5EF4-FFF2-40B4-BE49-F238E27FC236}">
                <a16:creationId xmlns:a16="http://schemas.microsoft.com/office/drawing/2014/main" id="{B6A1D619-521D-477C-84B8-42CDDB69A1B2}"/>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pic>
        <p:nvPicPr>
          <p:cNvPr id="17" name="Graphic 16">
            <a:extLst>
              <a:ext uri="{FF2B5EF4-FFF2-40B4-BE49-F238E27FC236}">
                <a16:creationId xmlns:a16="http://schemas.microsoft.com/office/drawing/2014/main" id="{48AD680D-234B-495A-8BA0-DF1784C805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18" name="Title 1">
            <a:extLst>
              <a:ext uri="{FF2B5EF4-FFF2-40B4-BE49-F238E27FC236}">
                <a16:creationId xmlns:a16="http://schemas.microsoft.com/office/drawing/2014/main" id="{EAEB10A3-5F51-4965-B08A-6A5BC69AC221}"/>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
        <p:nvSpPr>
          <p:cNvPr id="19" name="Chevron 1">
            <a:extLst>
              <a:ext uri="{FF2B5EF4-FFF2-40B4-BE49-F238E27FC236}">
                <a16:creationId xmlns:a16="http://schemas.microsoft.com/office/drawing/2014/main" id="{14F991D2-9568-4EBC-87EA-542771B65375}"/>
              </a:ext>
            </a:extLst>
          </p:cNvPr>
          <p:cNvSpPr>
            <a:spLocks noChangeAspect="1"/>
          </p:cNvSpPr>
          <p:nvPr userDrawn="1"/>
        </p:nvSpPr>
        <p:spPr>
          <a:xfrm>
            <a:off x="339236" y="1810058"/>
            <a:ext cx="2606722" cy="65273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ontent Placeholder 2">
            <a:extLst>
              <a:ext uri="{FF2B5EF4-FFF2-40B4-BE49-F238E27FC236}">
                <a16:creationId xmlns:a16="http://schemas.microsoft.com/office/drawing/2014/main" id="{E913A40B-0B74-4A42-A7F5-2992712F6526}"/>
              </a:ext>
            </a:extLst>
          </p:cNvPr>
          <p:cNvSpPr>
            <a:spLocks noGrp="1"/>
          </p:cNvSpPr>
          <p:nvPr>
            <p:ph sz="half" idx="1"/>
          </p:nvPr>
        </p:nvSpPr>
        <p:spPr>
          <a:xfrm>
            <a:off x="403029" y="2552756"/>
            <a:ext cx="2240780" cy="3684897"/>
          </a:xfrm>
          <a:prstGeom prst="rect">
            <a:avLst/>
          </a:prstGeom>
          <a:solidFill>
            <a:schemeClr val="bg1"/>
          </a:solidFill>
        </p:spPr>
        <p:txBody>
          <a:bodyPr>
            <a:noAutofit/>
          </a:bodyPr>
          <a:lstStyle>
            <a:lvl1pPr marL="0" indent="0">
              <a:lnSpc>
                <a:spcPts val="18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31" name="Text Placeholder 2">
            <a:extLst>
              <a:ext uri="{FF2B5EF4-FFF2-40B4-BE49-F238E27FC236}">
                <a16:creationId xmlns:a16="http://schemas.microsoft.com/office/drawing/2014/main" id="{A86C690D-E6B0-445C-8F16-B08538E1F8B2}"/>
              </a:ext>
            </a:extLst>
          </p:cNvPr>
          <p:cNvSpPr>
            <a:spLocks noGrp="1"/>
          </p:cNvSpPr>
          <p:nvPr>
            <p:ph type="body" idx="15" hasCustomPrompt="1"/>
          </p:nvPr>
        </p:nvSpPr>
        <p:spPr>
          <a:xfrm>
            <a:off x="737435" y="1956643"/>
            <a:ext cx="1747348" cy="435895"/>
          </a:xfrm>
          <a:prstGeom prst="rect">
            <a:avLst/>
          </a:prstGeom>
        </p:spPr>
        <p:txBody>
          <a:bodyPr anchor="b">
            <a:noAutofit/>
          </a:bodyPr>
          <a:lstStyle>
            <a:lvl1pPr marL="0" indent="0">
              <a:lnSpc>
                <a:spcPts val="1600"/>
              </a:lnSpc>
              <a:spcBef>
                <a:spcPts val="600"/>
              </a:spcBef>
              <a:spcAft>
                <a:spcPts val="0"/>
              </a:spcAft>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33" name="Chevron 1">
            <a:extLst>
              <a:ext uri="{FF2B5EF4-FFF2-40B4-BE49-F238E27FC236}">
                <a16:creationId xmlns:a16="http://schemas.microsoft.com/office/drawing/2014/main" id="{2651F56D-70A7-43D0-9899-684B4811A211}"/>
              </a:ext>
            </a:extLst>
          </p:cNvPr>
          <p:cNvSpPr>
            <a:spLocks noChangeAspect="1"/>
          </p:cNvSpPr>
          <p:nvPr userDrawn="1"/>
        </p:nvSpPr>
        <p:spPr>
          <a:xfrm>
            <a:off x="3099664" y="1810058"/>
            <a:ext cx="2606722" cy="6527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ontent Placeholder 2">
            <a:extLst>
              <a:ext uri="{FF2B5EF4-FFF2-40B4-BE49-F238E27FC236}">
                <a16:creationId xmlns:a16="http://schemas.microsoft.com/office/drawing/2014/main" id="{05091779-19AB-4A31-A04D-FD77786D53A9}"/>
              </a:ext>
            </a:extLst>
          </p:cNvPr>
          <p:cNvSpPr>
            <a:spLocks noGrp="1"/>
          </p:cNvSpPr>
          <p:nvPr>
            <p:ph sz="half" idx="16"/>
          </p:nvPr>
        </p:nvSpPr>
        <p:spPr>
          <a:xfrm>
            <a:off x="3163457" y="2552756"/>
            <a:ext cx="2240780" cy="3684897"/>
          </a:xfrm>
          <a:prstGeom prst="rect">
            <a:avLst/>
          </a:prstGeom>
          <a:solidFill>
            <a:schemeClr val="bg1"/>
          </a:solidFill>
        </p:spPr>
        <p:txBody>
          <a:bodyPr>
            <a:noAutofit/>
          </a:bodyPr>
          <a:lstStyle>
            <a:lvl1pPr marL="0" indent="0">
              <a:lnSpc>
                <a:spcPts val="18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36" name="Text Placeholder 2">
            <a:extLst>
              <a:ext uri="{FF2B5EF4-FFF2-40B4-BE49-F238E27FC236}">
                <a16:creationId xmlns:a16="http://schemas.microsoft.com/office/drawing/2014/main" id="{5F5476EE-8AC8-4FB8-A0D8-FC53C200E475}"/>
              </a:ext>
            </a:extLst>
          </p:cNvPr>
          <p:cNvSpPr>
            <a:spLocks noGrp="1"/>
          </p:cNvSpPr>
          <p:nvPr>
            <p:ph type="body" idx="17" hasCustomPrompt="1"/>
          </p:nvPr>
        </p:nvSpPr>
        <p:spPr>
          <a:xfrm>
            <a:off x="3497863" y="1956643"/>
            <a:ext cx="1747348" cy="435895"/>
          </a:xfrm>
          <a:prstGeom prst="rect">
            <a:avLst/>
          </a:prstGeom>
        </p:spPr>
        <p:txBody>
          <a:bodyPr anchor="b">
            <a:noAutofit/>
          </a:bodyPr>
          <a:lstStyle>
            <a:lvl1pPr marL="0" indent="0">
              <a:lnSpc>
                <a:spcPts val="1600"/>
              </a:lnSpc>
              <a:spcBef>
                <a:spcPts val="600"/>
              </a:spcBef>
              <a:spcAft>
                <a:spcPts val="0"/>
              </a:spcAft>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37" name="Chevron 1">
            <a:extLst>
              <a:ext uri="{FF2B5EF4-FFF2-40B4-BE49-F238E27FC236}">
                <a16:creationId xmlns:a16="http://schemas.microsoft.com/office/drawing/2014/main" id="{ADB37178-3465-4081-9850-8FDCD1C3C885}"/>
              </a:ext>
            </a:extLst>
          </p:cNvPr>
          <p:cNvSpPr>
            <a:spLocks noChangeAspect="1"/>
          </p:cNvSpPr>
          <p:nvPr userDrawn="1"/>
        </p:nvSpPr>
        <p:spPr>
          <a:xfrm>
            <a:off x="5923885" y="1810058"/>
            <a:ext cx="2606722" cy="65273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ontent Placeholder 2">
            <a:extLst>
              <a:ext uri="{FF2B5EF4-FFF2-40B4-BE49-F238E27FC236}">
                <a16:creationId xmlns:a16="http://schemas.microsoft.com/office/drawing/2014/main" id="{C6BD1DD2-9371-44D2-9406-AF29F539912D}"/>
              </a:ext>
            </a:extLst>
          </p:cNvPr>
          <p:cNvSpPr>
            <a:spLocks noGrp="1"/>
          </p:cNvSpPr>
          <p:nvPr>
            <p:ph sz="half" idx="18"/>
          </p:nvPr>
        </p:nvSpPr>
        <p:spPr>
          <a:xfrm>
            <a:off x="5987678" y="2552756"/>
            <a:ext cx="2240780" cy="3684897"/>
          </a:xfrm>
          <a:prstGeom prst="rect">
            <a:avLst/>
          </a:prstGeom>
          <a:solidFill>
            <a:schemeClr val="bg1"/>
          </a:solidFill>
        </p:spPr>
        <p:txBody>
          <a:bodyPr>
            <a:noAutofit/>
          </a:bodyPr>
          <a:lstStyle>
            <a:lvl1pPr marL="0" indent="0">
              <a:lnSpc>
                <a:spcPts val="18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39" name="Text Placeholder 2">
            <a:extLst>
              <a:ext uri="{FF2B5EF4-FFF2-40B4-BE49-F238E27FC236}">
                <a16:creationId xmlns:a16="http://schemas.microsoft.com/office/drawing/2014/main" id="{59070332-A92F-4332-A4E4-9B5899679DE8}"/>
              </a:ext>
            </a:extLst>
          </p:cNvPr>
          <p:cNvSpPr>
            <a:spLocks noGrp="1"/>
          </p:cNvSpPr>
          <p:nvPr>
            <p:ph type="body" idx="19" hasCustomPrompt="1"/>
          </p:nvPr>
        </p:nvSpPr>
        <p:spPr>
          <a:xfrm>
            <a:off x="6322084" y="1956643"/>
            <a:ext cx="1747348" cy="435895"/>
          </a:xfrm>
          <a:prstGeom prst="rect">
            <a:avLst/>
          </a:prstGeom>
        </p:spPr>
        <p:txBody>
          <a:bodyPr anchor="b">
            <a:noAutofit/>
          </a:bodyPr>
          <a:lstStyle>
            <a:lvl1pPr marL="0" indent="0">
              <a:lnSpc>
                <a:spcPts val="1600"/>
              </a:lnSpc>
              <a:spcBef>
                <a:spcPts val="600"/>
              </a:spcBef>
              <a:spcAft>
                <a:spcPts val="0"/>
              </a:spcAft>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0" name="Chevron 1">
            <a:extLst>
              <a:ext uri="{FF2B5EF4-FFF2-40B4-BE49-F238E27FC236}">
                <a16:creationId xmlns:a16="http://schemas.microsoft.com/office/drawing/2014/main" id="{A33C7EF1-D02D-4372-B7E1-F2AD221DC5DB}"/>
              </a:ext>
            </a:extLst>
          </p:cNvPr>
          <p:cNvSpPr>
            <a:spLocks noChangeAspect="1"/>
          </p:cNvSpPr>
          <p:nvPr userDrawn="1"/>
        </p:nvSpPr>
        <p:spPr>
          <a:xfrm>
            <a:off x="8748106" y="1810058"/>
            <a:ext cx="2606722" cy="652738"/>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ontent Placeholder 2">
            <a:extLst>
              <a:ext uri="{FF2B5EF4-FFF2-40B4-BE49-F238E27FC236}">
                <a16:creationId xmlns:a16="http://schemas.microsoft.com/office/drawing/2014/main" id="{D7D856AB-1F21-4E78-A609-16B3F96EF287}"/>
              </a:ext>
            </a:extLst>
          </p:cNvPr>
          <p:cNvSpPr>
            <a:spLocks noGrp="1"/>
          </p:cNvSpPr>
          <p:nvPr>
            <p:ph sz="half" idx="20"/>
          </p:nvPr>
        </p:nvSpPr>
        <p:spPr>
          <a:xfrm>
            <a:off x="8811899" y="2552756"/>
            <a:ext cx="2240780" cy="3684897"/>
          </a:xfrm>
          <a:prstGeom prst="rect">
            <a:avLst/>
          </a:prstGeom>
          <a:solidFill>
            <a:schemeClr val="bg1"/>
          </a:solidFill>
        </p:spPr>
        <p:txBody>
          <a:bodyPr>
            <a:noAutofit/>
          </a:bodyPr>
          <a:lstStyle>
            <a:lvl1pPr marL="0" indent="0">
              <a:lnSpc>
                <a:spcPts val="18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42" name="Text Placeholder 2">
            <a:extLst>
              <a:ext uri="{FF2B5EF4-FFF2-40B4-BE49-F238E27FC236}">
                <a16:creationId xmlns:a16="http://schemas.microsoft.com/office/drawing/2014/main" id="{1F653F09-8973-4382-A36E-F55897E09728}"/>
              </a:ext>
            </a:extLst>
          </p:cNvPr>
          <p:cNvSpPr>
            <a:spLocks noGrp="1"/>
          </p:cNvSpPr>
          <p:nvPr>
            <p:ph type="body" idx="21" hasCustomPrompt="1"/>
          </p:nvPr>
        </p:nvSpPr>
        <p:spPr>
          <a:xfrm>
            <a:off x="9146305" y="1956643"/>
            <a:ext cx="1747348" cy="435895"/>
          </a:xfrm>
          <a:prstGeom prst="rect">
            <a:avLst/>
          </a:prstGeom>
        </p:spPr>
        <p:txBody>
          <a:bodyPr anchor="b">
            <a:noAutofit/>
          </a:bodyPr>
          <a:lstStyle>
            <a:lvl1pPr marL="0" indent="0">
              <a:lnSpc>
                <a:spcPts val="1600"/>
              </a:lnSpc>
              <a:spcBef>
                <a:spcPts val="600"/>
              </a:spcBef>
              <a:spcAft>
                <a:spcPts val="0"/>
              </a:spcAft>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Tree>
    <p:extLst>
      <p:ext uri="{BB962C8B-B14F-4D97-AF65-F5344CB8AC3E}">
        <p14:creationId xmlns:p14="http://schemas.microsoft.com/office/powerpoint/2010/main" val="2717389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section process">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51A84AB-EFA0-452F-919C-54E297C74BC6}"/>
              </a:ext>
            </a:extLst>
          </p:cNvPr>
          <p:cNvGrpSpPr/>
          <p:nvPr userDrawn="1"/>
        </p:nvGrpSpPr>
        <p:grpSpPr>
          <a:xfrm>
            <a:off x="-1" y="6643491"/>
            <a:ext cx="12192001" cy="216000"/>
            <a:chOff x="-1" y="6591483"/>
            <a:chExt cx="12192001" cy="216000"/>
          </a:xfrm>
        </p:grpSpPr>
        <p:sp>
          <p:nvSpPr>
            <p:cNvPr id="28" name="Rectangle 27">
              <a:extLst>
                <a:ext uri="{FF2B5EF4-FFF2-40B4-BE49-F238E27FC236}">
                  <a16:creationId xmlns:a16="http://schemas.microsoft.com/office/drawing/2014/main" id="{7CE3AF13-2396-47C6-91E3-4D251367D8A1}"/>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210203EE-70B2-4DB9-9696-B2BACA557A51}"/>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Slide Number Placeholder 5">
            <a:extLst>
              <a:ext uri="{FF2B5EF4-FFF2-40B4-BE49-F238E27FC236}">
                <a16:creationId xmlns:a16="http://schemas.microsoft.com/office/drawing/2014/main" id="{B6A1D619-521D-477C-84B8-42CDDB69A1B2}"/>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sp>
        <p:nvSpPr>
          <p:cNvPr id="21" name="Chevron 1">
            <a:extLst>
              <a:ext uri="{FF2B5EF4-FFF2-40B4-BE49-F238E27FC236}">
                <a16:creationId xmlns:a16="http://schemas.microsoft.com/office/drawing/2014/main" id="{4C26A596-73F0-46DE-8E12-E1C692CA0B50}"/>
              </a:ext>
            </a:extLst>
          </p:cNvPr>
          <p:cNvSpPr>
            <a:spLocks noChangeAspect="1"/>
          </p:cNvSpPr>
          <p:nvPr userDrawn="1"/>
        </p:nvSpPr>
        <p:spPr>
          <a:xfrm>
            <a:off x="339236" y="1810058"/>
            <a:ext cx="2185446" cy="6527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ontent Placeholder 2">
            <a:extLst>
              <a:ext uri="{FF2B5EF4-FFF2-40B4-BE49-F238E27FC236}">
                <a16:creationId xmlns:a16="http://schemas.microsoft.com/office/drawing/2014/main" id="{C13C706B-112A-4C24-89B3-1C958D261C17}"/>
              </a:ext>
            </a:extLst>
          </p:cNvPr>
          <p:cNvSpPr>
            <a:spLocks noGrp="1"/>
          </p:cNvSpPr>
          <p:nvPr>
            <p:ph sz="half" idx="1"/>
          </p:nvPr>
        </p:nvSpPr>
        <p:spPr>
          <a:xfrm>
            <a:off x="403029" y="2552756"/>
            <a:ext cx="1850470" cy="3684897"/>
          </a:xfrm>
          <a:prstGeom prst="rect">
            <a:avLst/>
          </a:prstGeom>
          <a:solidFill>
            <a:schemeClr val="bg1"/>
          </a:solidFill>
        </p:spPr>
        <p:txBody>
          <a:bodyPr>
            <a:noAutofit/>
          </a:bodyPr>
          <a:lstStyle>
            <a:lvl1pPr marL="0" indent="0">
              <a:lnSpc>
                <a:spcPts val="18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26" name="Text Placeholder 2">
            <a:extLst>
              <a:ext uri="{FF2B5EF4-FFF2-40B4-BE49-F238E27FC236}">
                <a16:creationId xmlns:a16="http://schemas.microsoft.com/office/drawing/2014/main" id="{DEC8C64B-179E-4259-ADF0-9A49CDB92D4A}"/>
              </a:ext>
            </a:extLst>
          </p:cNvPr>
          <p:cNvSpPr>
            <a:spLocks noGrp="1"/>
          </p:cNvSpPr>
          <p:nvPr>
            <p:ph type="body" idx="15" hasCustomPrompt="1"/>
          </p:nvPr>
        </p:nvSpPr>
        <p:spPr>
          <a:xfrm>
            <a:off x="737435" y="1956643"/>
            <a:ext cx="1442391" cy="435895"/>
          </a:xfrm>
          <a:prstGeom prst="rect">
            <a:avLst/>
          </a:prstGeom>
        </p:spPr>
        <p:txBody>
          <a:bodyPr anchor="b">
            <a:noAutofit/>
          </a:bodyPr>
          <a:lstStyle>
            <a:lvl1pPr marL="0" indent="0">
              <a:lnSpc>
                <a:spcPts val="1600"/>
              </a:lnSpc>
              <a:spcBef>
                <a:spcPts val="600"/>
              </a:spcBef>
              <a:spcAft>
                <a:spcPts val="0"/>
              </a:spcAft>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7" name="Chevron 1">
            <a:extLst>
              <a:ext uri="{FF2B5EF4-FFF2-40B4-BE49-F238E27FC236}">
                <a16:creationId xmlns:a16="http://schemas.microsoft.com/office/drawing/2014/main" id="{16B90A90-3C4A-4913-B645-9664A7419EBE}"/>
              </a:ext>
            </a:extLst>
          </p:cNvPr>
          <p:cNvSpPr>
            <a:spLocks noChangeAspect="1"/>
          </p:cNvSpPr>
          <p:nvPr userDrawn="1"/>
        </p:nvSpPr>
        <p:spPr>
          <a:xfrm>
            <a:off x="2616349" y="1810058"/>
            <a:ext cx="2185446" cy="6527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Chevron 1">
            <a:extLst>
              <a:ext uri="{FF2B5EF4-FFF2-40B4-BE49-F238E27FC236}">
                <a16:creationId xmlns:a16="http://schemas.microsoft.com/office/drawing/2014/main" id="{9DEE4772-53CE-4383-880B-E8CCB2CBC754}"/>
              </a:ext>
            </a:extLst>
          </p:cNvPr>
          <p:cNvSpPr>
            <a:spLocks noChangeAspect="1"/>
          </p:cNvSpPr>
          <p:nvPr userDrawn="1"/>
        </p:nvSpPr>
        <p:spPr>
          <a:xfrm>
            <a:off x="4893462" y="1810058"/>
            <a:ext cx="2185446" cy="6527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
            <a:extLst>
              <a:ext uri="{FF2B5EF4-FFF2-40B4-BE49-F238E27FC236}">
                <a16:creationId xmlns:a16="http://schemas.microsoft.com/office/drawing/2014/main" id="{F02A2F22-44C9-4C17-AC81-D4E8EA6C1230}"/>
              </a:ext>
            </a:extLst>
          </p:cNvPr>
          <p:cNvSpPr>
            <a:spLocks noChangeAspect="1"/>
          </p:cNvSpPr>
          <p:nvPr userDrawn="1"/>
        </p:nvSpPr>
        <p:spPr>
          <a:xfrm>
            <a:off x="7170575" y="1810058"/>
            <a:ext cx="2185446" cy="6527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
            <a:extLst>
              <a:ext uri="{FF2B5EF4-FFF2-40B4-BE49-F238E27FC236}">
                <a16:creationId xmlns:a16="http://schemas.microsoft.com/office/drawing/2014/main" id="{4D37CA73-91A5-4FB7-898F-D3BE19D727E8}"/>
              </a:ext>
            </a:extLst>
          </p:cNvPr>
          <p:cNvSpPr>
            <a:spLocks noChangeAspect="1"/>
          </p:cNvSpPr>
          <p:nvPr userDrawn="1"/>
        </p:nvSpPr>
        <p:spPr>
          <a:xfrm>
            <a:off x="9447687" y="1810058"/>
            <a:ext cx="2185446" cy="65273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ontent Placeholder 2">
            <a:extLst>
              <a:ext uri="{FF2B5EF4-FFF2-40B4-BE49-F238E27FC236}">
                <a16:creationId xmlns:a16="http://schemas.microsoft.com/office/drawing/2014/main" id="{B8FA5395-4D57-45C0-AC4B-D17DACD72CC2}"/>
              </a:ext>
            </a:extLst>
          </p:cNvPr>
          <p:cNvSpPr>
            <a:spLocks noGrp="1"/>
          </p:cNvSpPr>
          <p:nvPr>
            <p:ph sz="half" idx="16"/>
          </p:nvPr>
        </p:nvSpPr>
        <p:spPr>
          <a:xfrm>
            <a:off x="2698547" y="2552756"/>
            <a:ext cx="1850470" cy="3684897"/>
          </a:xfrm>
          <a:prstGeom prst="rect">
            <a:avLst/>
          </a:prstGeom>
          <a:solidFill>
            <a:schemeClr val="bg1"/>
          </a:solidFill>
        </p:spPr>
        <p:txBody>
          <a:bodyPr>
            <a:noAutofit/>
          </a:bodyPr>
          <a:lstStyle>
            <a:lvl1pPr marL="0" indent="0">
              <a:lnSpc>
                <a:spcPts val="18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35" name="Text Placeholder 2">
            <a:extLst>
              <a:ext uri="{FF2B5EF4-FFF2-40B4-BE49-F238E27FC236}">
                <a16:creationId xmlns:a16="http://schemas.microsoft.com/office/drawing/2014/main" id="{8DE56478-A8A8-41EC-9B34-08403DD62681}"/>
              </a:ext>
            </a:extLst>
          </p:cNvPr>
          <p:cNvSpPr>
            <a:spLocks noGrp="1"/>
          </p:cNvSpPr>
          <p:nvPr>
            <p:ph type="body" idx="17" hasCustomPrompt="1"/>
          </p:nvPr>
        </p:nvSpPr>
        <p:spPr>
          <a:xfrm>
            <a:off x="2982989" y="1956643"/>
            <a:ext cx="1442391" cy="435895"/>
          </a:xfrm>
          <a:prstGeom prst="rect">
            <a:avLst/>
          </a:prstGeom>
        </p:spPr>
        <p:txBody>
          <a:bodyPr anchor="b">
            <a:noAutofit/>
          </a:bodyPr>
          <a:lstStyle>
            <a:lvl1pPr marL="0" indent="0">
              <a:lnSpc>
                <a:spcPts val="1600"/>
              </a:lnSpc>
              <a:spcBef>
                <a:spcPts val="600"/>
              </a:spcBef>
              <a:spcAft>
                <a:spcPts val="0"/>
              </a:spcAft>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36" name="Content Placeholder 2">
            <a:extLst>
              <a:ext uri="{FF2B5EF4-FFF2-40B4-BE49-F238E27FC236}">
                <a16:creationId xmlns:a16="http://schemas.microsoft.com/office/drawing/2014/main" id="{2EA2FC02-5B8F-43EB-8C1A-B0CFDFAF1CEE}"/>
              </a:ext>
            </a:extLst>
          </p:cNvPr>
          <p:cNvSpPr>
            <a:spLocks noGrp="1"/>
          </p:cNvSpPr>
          <p:nvPr>
            <p:ph sz="half" idx="18"/>
          </p:nvPr>
        </p:nvSpPr>
        <p:spPr>
          <a:xfrm>
            <a:off x="4994065" y="2552756"/>
            <a:ext cx="1850470" cy="3684897"/>
          </a:xfrm>
          <a:prstGeom prst="rect">
            <a:avLst/>
          </a:prstGeom>
          <a:solidFill>
            <a:schemeClr val="bg1"/>
          </a:solidFill>
        </p:spPr>
        <p:txBody>
          <a:bodyPr>
            <a:noAutofit/>
          </a:bodyPr>
          <a:lstStyle>
            <a:lvl1pPr marL="0" indent="0">
              <a:lnSpc>
                <a:spcPts val="18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37" name="Text Placeholder 2">
            <a:extLst>
              <a:ext uri="{FF2B5EF4-FFF2-40B4-BE49-F238E27FC236}">
                <a16:creationId xmlns:a16="http://schemas.microsoft.com/office/drawing/2014/main" id="{6C3E718F-EE50-45E7-B57E-BAFD7714ECA3}"/>
              </a:ext>
            </a:extLst>
          </p:cNvPr>
          <p:cNvSpPr>
            <a:spLocks noGrp="1"/>
          </p:cNvSpPr>
          <p:nvPr>
            <p:ph type="body" idx="19" hasCustomPrompt="1"/>
          </p:nvPr>
        </p:nvSpPr>
        <p:spPr>
          <a:xfrm>
            <a:off x="5264826" y="1956643"/>
            <a:ext cx="1442391" cy="435895"/>
          </a:xfrm>
          <a:prstGeom prst="rect">
            <a:avLst/>
          </a:prstGeom>
        </p:spPr>
        <p:txBody>
          <a:bodyPr anchor="b">
            <a:noAutofit/>
          </a:bodyPr>
          <a:lstStyle>
            <a:lvl1pPr marL="0" indent="0">
              <a:lnSpc>
                <a:spcPts val="1600"/>
              </a:lnSpc>
              <a:spcBef>
                <a:spcPts val="600"/>
              </a:spcBef>
              <a:spcAft>
                <a:spcPts val="0"/>
              </a:spcAft>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38" name="Content Placeholder 2">
            <a:extLst>
              <a:ext uri="{FF2B5EF4-FFF2-40B4-BE49-F238E27FC236}">
                <a16:creationId xmlns:a16="http://schemas.microsoft.com/office/drawing/2014/main" id="{CC577BA2-7CC0-4141-9723-089B6E2B8F8F}"/>
              </a:ext>
            </a:extLst>
          </p:cNvPr>
          <p:cNvSpPr>
            <a:spLocks noGrp="1"/>
          </p:cNvSpPr>
          <p:nvPr>
            <p:ph sz="half" idx="20"/>
          </p:nvPr>
        </p:nvSpPr>
        <p:spPr>
          <a:xfrm>
            <a:off x="7289583" y="2552756"/>
            <a:ext cx="1850470" cy="3684897"/>
          </a:xfrm>
          <a:prstGeom prst="rect">
            <a:avLst/>
          </a:prstGeom>
          <a:solidFill>
            <a:schemeClr val="bg1"/>
          </a:solidFill>
        </p:spPr>
        <p:txBody>
          <a:bodyPr>
            <a:noAutofit/>
          </a:bodyPr>
          <a:lstStyle>
            <a:lvl1pPr marL="0" indent="0">
              <a:lnSpc>
                <a:spcPts val="18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39" name="Text Placeholder 2">
            <a:extLst>
              <a:ext uri="{FF2B5EF4-FFF2-40B4-BE49-F238E27FC236}">
                <a16:creationId xmlns:a16="http://schemas.microsoft.com/office/drawing/2014/main" id="{7DA532DC-FFCB-4ACB-AC8C-5F4005A387FF}"/>
              </a:ext>
            </a:extLst>
          </p:cNvPr>
          <p:cNvSpPr>
            <a:spLocks noGrp="1"/>
          </p:cNvSpPr>
          <p:nvPr>
            <p:ph type="body" idx="21" hasCustomPrompt="1"/>
          </p:nvPr>
        </p:nvSpPr>
        <p:spPr>
          <a:xfrm>
            <a:off x="7546663" y="1956643"/>
            <a:ext cx="1442391" cy="435895"/>
          </a:xfrm>
          <a:prstGeom prst="rect">
            <a:avLst/>
          </a:prstGeom>
        </p:spPr>
        <p:txBody>
          <a:bodyPr anchor="b">
            <a:noAutofit/>
          </a:bodyPr>
          <a:lstStyle>
            <a:lvl1pPr marL="0" indent="0">
              <a:lnSpc>
                <a:spcPts val="1600"/>
              </a:lnSpc>
              <a:spcBef>
                <a:spcPts val="600"/>
              </a:spcBef>
              <a:spcAft>
                <a:spcPts val="0"/>
              </a:spcAft>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0" name="Content Placeholder 2">
            <a:extLst>
              <a:ext uri="{FF2B5EF4-FFF2-40B4-BE49-F238E27FC236}">
                <a16:creationId xmlns:a16="http://schemas.microsoft.com/office/drawing/2014/main" id="{FAACB95E-0693-4B29-A885-E3CE1981218E}"/>
              </a:ext>
            </a:extLst>
          </p:cNvPr>
          <p:cNvSpPr>
            <a:spLocks noGrp="1"/>
          </p:cNvSpPr>
          <p:nvPr>
            <p:ph sz="half" idx="22"/>
          </p:nvPr>
        </p:nvSpPr>
        <p:spPr>
          <a:xfrm>
            <a:off x="9585100" y="2552756"/>
            <a:ext cx="1850470" cy="3684897"/>
          </a:xfrm>
          <a:prstGeom prst="rect">
            <a:avLst/>
          </a:prstGeom>
          <a:solidFill>
            <a:schemeClr val="bg1"/>
          </a:solidFill>
        </p:spPr>
        <p:txBody>
          <a:bodyPr>
            <a:noAutofit/>
          </a:bodyPr>
          <a:lstStyle>
            <a:lvl1pPr marL="0" indent="0">
              <a:lnSpc>
                <a:spcPts val="1800"/>
              </a:lnSpc>
              <a:spcBef>
                <a:spcPts val="600"/>
              </a:spcBef>
              <a:buNone/>
              <a:defRPr sz="14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p:txBody>
      </p:sp>
      <p:sp>
        <p:nvSpPr>
          <p:cNvPr id="41" name="Text Placeholder 2">
            <a:extLst>
              <a:ext uri="{FF2B5EF4-FFF2-40B4-BE49-F238E27FC236}">
                <a16:creationId xmlns:a16="http://schemas.microsoft.com/office/drawing/2014/main" id="{275EEA24-F0B0-4993-AF9E-C0EB95151B72}"/>
              </a:ext>
            </a:extLst>
          </p:cNvPr>
          <p:cNvSpPr>
            <a:spLocks noGrp="1"/>
          </p:cNvSpPr>
          <p:nvPr>
            <p:ph type="body" idx="23" hasCustomPrompt="1"/>
          </p:nvPr>
        </p:nvSpPr>
        <p:spPr>
          <a:xfrm>
            <a:off x="9828500" y="1956643"/>
            <a:ext cx="1442391" cy="435895"/>
          </a:xfrm>
          <a:prstGeom prst="rect">
            <a:avLst/>
          </a:prstGeom>
        </p:spPr>
        <p:txBody>
          <a:bodyPr anchor="b">
            <a:noAutofit/>
          </a:bodyPr>
          <a:lstStyle>
            <a:lvl1pPr marL="0" indent="0">
              <a:lnSpc>
                <a:spcPts val="1600"/>
              </a:lnSpc>
              <a:spcBef>
                <a:spcPts val="600"/>
              </a:spcBef>
              <a:spcAft>
                <a:spcPts val="0"/>
              </a:spcAft>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pic>
        <p:nvPicPr>
          <p:cNvPr id="24" name="Graphic 23">
            <a:extLst>
              <a:ext uri="{FF2B5EF4-FFF2-40B4-BE49-F238E27FC236}">
                <a16:creationId xmlns:a16="http://schemas.microsoft.com/office/drawing/2014/main" id="{F37C42D8-CD07-4DCB-886B-0D370C69C7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27" name="Title 1">
            <a:extLst>
              <a:ext uri="{FF2B5EF4-FFF2-40B4-BE49-F238E27FC236}">
                <a16:creationId xmlns:a16="http://schemas.microsoft.com/office/drawing/2014/main" id="{16769488-1002-4999-AAFD-23C4C68C30C6}"/>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1387164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section flow with icons ">
    <p:spTree>
      <p:nvGrpSpPr>
        <p:cNvPr id="1" name=""/>
        <p:cNvGrpSpPr/>
        <p:nvPr/>
      </p:nvGrpSpPr>
      <p:grpSpPr>
        <a:xfrm>
          <a:off x="0" y="0"/>
          <a:ext cx="0" cy="0"/>
          <a:chOff x="0" y="0"/>
          <a:chExt cx="0" cy="0"/>
        </a:xfrm>
      </p:grpSpPr>
      <p:cxnSp>
        <p:nvCxnSpPr>
          <p:cNvPr id="34" name="Straight Arrow Connector 33">
            <a:extLst>
              <a:ext uri="{FF2B5EF4-FFF2-40B4-BE49-F238E27FC236}">
                <a16:creationId xmlns:a16="http://schemas.microsoft.com/office/drawing/2014/main" id="{68A72DC0-C8ED-4615-BD40-60C53E8A660D}"/>
              </a:ext>
            </a:extLst>
          </p:cNvPr>
          <p:cNvCxnSpPr>
            <a:cxnSpLocks/>
          </p:cNvCxnSpPr>
          <p:nvPr userDrawn="1"/>
        </p:nvCxnSpPr>
        <p:spPr>
          <a:xfrm>
            <a:off x="2641656" y="2471511"/>
            <a:ext cx="574703"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84D899F-5593-4C02-967E-16A956083912}"/>
              </a:ext>
            </a:extLst>
          </p:cNvPr>
          <p:cNvCxnSpPr>
            <a:cxnSpLocks/>
          </p:cNvCxnSpPr>
          <p:nvPr userDrawn="1"/>
        </p:nvCxnSpPr>
        <p:spPr>
          <a:xfrm>
            <a:off x="5466417" y="2471511"/>
            <a:ext cx="574703"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0AED5ED-3688-4E6E-B575-CC2538E1330E}"/>
              </a:ext>
            </a:extLst>
          </p:cNvPr>
          <p:cNvCxnSpPr>
            <a:cxnSpLocks/>
          </p:cNvCxnSpPr>
          <p:nvPr userDrawn="1"/>
        </p:nvCxnSpPr>
        <p:spPr>
          <a:xfrm>
            <a:off x="8285392" y="2471511"/>
            <a:ext cx="574703"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AFB9CFC-2510-4AE4-8844-5C3BFFABAA0D}"/>
              </a:ext>
            </a:extLst>
          </p:cNvPr>
          <p:cNvGrpSpPr/>
          <p:nvPr userDrawn="1"/>
        </p:nvGrpSpPr>
        <p:grpSpPr>
          <a:xfrm>
            <a:off x="-1" y="6643491"/>
            <a:ext cx="12192001" cy="216000"/>
            <a:chOff x="-1" y="6591483"/>
            <a:chExt cx="12192001" cy="216000"/>
          </a:xfrm>
        </p:grpSpPr>
        <p:sp>
          <p:nvSpPr>
            <p:cNvPr id="54" name="Rectangle 53">
              <a:extLst>
                <a:ext uri="{FF2B5EF4-FFF2-40B4-BE49-F238E27FC236}">
                  <a16:creationId xmlns:a16="http://schemas.microsoft.com/office/drawing/2014/main" id="{1997F908-AB86-4862-B90B-089D744599FE}"/>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60FEF2DD-07AA-4209-BB6C-41447BEEA33A}"/>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6" name="Slide Number Placeholder 5">
            <a:extLst>
              <a:ext uri="{FF2B5EF4-FFF2-40B4-BE49-F238E27FC236}">
                <a16:creationId xmlns:a16="http://schemas.microsoft.com/office/drawing/2014/main" id="{DF0D32CE-762E-4030-B5E4-519D2122C078}"/>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pic>
        <p:nvPicPr>
          <p:cNvPr id="37" name="Graphic 36">
            <a:extLst>
              <a:ext uri="{FF2B5EF4-FFF2-40B4-BE49-F238E27FC236}">
                <a16:creationId xmlns:a16="http://schemas.microsoft.com/office/drawing/2014/main" id="{20371C6E-55C3-4567-961F-3F5EF64587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51" name="Rectangle 50">
            <a:extLst>
              <a:ext uri="{FF2B5EF4-FFF2-40B4-BE49-F238E27FC236}">
                <a16:creationId xmlns:a16="http://schemas.microsoft.com/office/drawing/2014/main" id="{BFCF10DD-62ED-40A7-B01D-A017EAC5EBA7}"/>
              </a:ext>
            </a:extLst>
          </p:cNvPr>
          <p:cNvSpPr/>
          <p:nvPr userDrawn="1"/>
        </p:nvSpPr>
        <p:spPr>
          <a:xfrm rot="10800000" flipV="1">
            <a:off x="501765" y="3578372"/>
            <a:ext cx="2258683" cy="257676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2" name="Content Placeholder 2">
            <a:extLst>
              <a:ext uri="{FF2B5EF4-FFF2-40B4-BE49-F238E27FC236}">
                <a16:creationId xmlns:a16="http://schemas.microsoft.com/office/drawing/2014/main" id="{86185D7D-FC10-4A08-9008-B78F3979C2AD}"/>
              </a:ext>
            </a:extLst>
          </p:cNvPr>
          <p:cNvSpPr>
            <a:spLocks noGrp="1"/>
          </p:cNvSpPr>
          <p:nvPr>
            <p:ph sz="half" idx="20"/>
          </p:nvPr>
        </p:nvSpPr>
        <p:spPr>
          <a:xfrm>
            <a:off x="616707" y="4377171"/>
            <a:ext cx="2039479" cy="1641492"/>
          </a:xfrm>
          <a:prstGeom prst="rect">
            <a:avLst/>
          </a:prstGeom>
          <a:solidFill>
            <a:schemeClr val="bg1"/>
          </a:solidFill>
        </p:spPr>
        <p:txBody>
          <a:bodyPr>
            <a:noAutofit/>
          </a:bodyPr>
          <a:lstStyle>
            <a:lvl1pPr marL="0" indent="0">
              <a:lnSpc>
                <a:spcPts val="1600"/>
              </a:lnSpc>
              <a:spcBef>
                <a:spcPts val="0"/>
              </a:spcBef>
              <a:spcAft>
                <a:spcPts val="0"/>
              </a:spcAft>
              <a:buClr>
                <a:schemeClr val="accent5"/>
              </a:buClr>
              <a:buNone/>
              <a:defRPr sz="1400">
                <a:solidFill>
                  <a:srgbClr val="2C3E50"/>
                </a:solidFill>
              </a:defRPr>
            </a:lvl1pPr>
            <a:lvl2pPr>
              <a:lnSpc>
                <a:spcPts val="1600"/>
              </a:lnSpc>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67" name="Text Placeholder 2">
            <a:extLst>
              <a:ext uri="{FF2B5EF4-FFF2-40B4-BE49-F238E27FC236}">
                <a16:creationId xmlns:a16="http://schemas.microsoft.com/office/drawing/2014/main" id="{DA096791-B4DE-493B-BFF6-10D0493AD4FD}"/>
              </a:ext>
            </a:extLst>
          </p:cNvPr>
          <p:cNvSpPr>
            <a:spLocks noGrp="1"/>
          </p:cNvSpPr>
          <p:nvPr>
            <p:ph type="body" idx="21"/>
          </p:nvPr>
        </p:nvSpPr>
        <p:spPr>
          <a:xfrm>
            <a:off x="610392" y="3657600"/>
            <a:ext cx="2039478" cy="568519"/>
          </a:xfrm>
          <a:prstGeom prst="rect">
            <a:avLst/>
          </a:prstGeom>
        </p:spPr>
        <p:txBody>
          <a:bodyPr anchor="b"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8" name="Rectangle 67">
            <a:extLst>
              <a:ext uri="{FF2B5EF4-FFF2-40B4-BE49-F238E27FC236}">
                <a16:creationId xmlns:a16="http://schemas.microsoft.com/office/drawing/2014/main" id="{A56D76B0-7080-42BD-AEC0-0DCD6B86F5DD}"/>
              </a:ext>
            </a:extLst>
          </p:cNvPr>
          <p:cNvSpPr/>
          <p:nvPr userDrawn="1"/>
        </p:nvSpPr>
        <p:spPr>
          <a:xfrm rot="10800000" flipV="1">
            <a:off x="3335153" y="3578372"/>
            <a:ext cx="2258683" cy="257676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69" name="Content Placeholder 2">
            <a:extLst>
              <a:ext uri="{FF2B5EF4-FFF2-40B4-BE49-F238E27FC236}">
                <a16:creationId xmlns:a16="http://schemas.microsoft.com/office/drawing/2014/main" id="{D90A9FD4-20A1-4A62-9CB6-D3E23706B229}"/>
              </a:ext>
            </a:extLst>
          </p:cNvPr>
          <p:cNvSpPr>
            <a:spLocks noGrp="1"/>
          </p:cNvSpPr>
          <p:nvPr>
            <p:ph sz="half" idx="22"/>
          </p:nvPr>
        </p:nvSpPr>
        <p:spPr>
          <a:xfrm>
            <a:off x="3444781" y="4377171"/>
            <a:ext cx="2039479" cy="1641492"/>
          </a:xfrm>
          <a:prstGeom prst="rect">
            <a:avLst/>
          </a:prstGeom>
          <a:solidFill>
            <a:schemeClr val="bg1"/>
          </a:solidFill>
        </p:spPr>
        <p:txBody>
          <a:bodyPr>
            <a:noAutofit/>
          </a:bodyPr>
          <a:lstStyle>
            <a:lvl1pPr marL="0" indent="0">
              <a:lnSpc>
                <a:spcPts val="1600"/>
              </a:lnSpc>
              <a:spcBef>
                <a:spcPts val="0"/>
              </a:spcBef>
              <a:spcAft>
                <a:spcPts val="0"/>
              </a:spcAft>
              <a:buClr>
                <a:schemeClr val="accent5"/>
              </a:buClr>
              <a:buNone/>
              <a:defRPr sz="1400">
                <a:solidFill>
                  <a:srgbClr val="2C3E50"/>
                </a:solidFill>
              </a:defRPr>
            </a:lvl1pPr>
            <a:lvl2pPr>
              <a:lnSpc>
                <a:spcPts val="1600"/>
              </a:lnSpc>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70" name="Text Placeholder 2">
            <a:extLst>
              <a:ext uri="{FF2B5EF4-FFF2-40B4-BE49-F238E27FC236}">
                <a16:creationId xmlns:a16="http://schemas.microsoft.com/office/drawing/2014/main" id="{1C600B36-AFA0-40B6-BBA3-1CEAB860E3A2}"/>
              </a:ext>
            </a:extLst>
          </p:cNvPr>
          <p:cNvSpPr>
            <a:spLocks noGrp="1"/>
          </p:cNvSpPr>
          <p:nvPr>
            <p:ph type="body" idx="23"/>
          </p:nvPr>
        </p:nvSpPr>
        <p:spPr>
          <a:xfrm>
            <a:off x="3443780" y="3657600"/>
            <a:ext cx="2034168" cy="568519"/>
          </a:xfrm>
          <a:prstGeom prst="rect">
            <a:avLst/>
          </a:prstGeom>
        </p:spPr>
        <p:txBody>
          <a:bodyPr anchor="b"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1" name="Rectangle 70">
            <a:extLst>
              <a:ext uri="{FF2B5EF4-FFF2-40B4-BE49-F238E27FC236}">
                <a16:creationId xmlns:a16="http://schemas.microsoft.com/office/drawing/2014/main" id="{FE6A4165-F7E3-458C-A71A-58E05A07BF7F}"/>
              </a:ext>
            </a:extLst>
          </p:cNvPr>
          <p:cNvSpPr/>
          <p:nvPr userDrawn="1"/>
        </p:nvSpPr>
        <p:spPr>
          <a:xfrm rot="10800000" flipV="1">
            <a:off x="6144492" y="3578372"/>
            <a:ext cx="2258683" cy="257676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72" name="Content Placeholder 2">
            <a:extLst>
              <a:ext uri="{FF2B5EF4-FFF2-40B4-BE49-F238E27FC236}">
                <a16:creationId xmlns:a16="http://schemas.microsoft.com/office/drawing/2014/main" id="{49970051-6C39-4F34-822B-F28AFCF74BEF}"/>
              </a:ext>
            </a:extLst>
          </p:cNvPr>
          <p:cNvSpPr>
            <a:spLocks noGrp="1"/>
          </p:cNvSpPr>
          <p:nvPr>
            <p:ph sz="half" idx="24"/>
          </p:nvPr>
        </p:nvSpPr>
        <p:spPr>
          <a:xfrm>
            <a:off x="6255077" y="4377171"/>
            <a:ext cx="2039479" cy="1641492"/>
          </a:xfrm>
          <a:prstGeom prst="rect">
            <a:avLst/>
          </a:prstGeom>
          <a:solidFill>
            <a:schemeClr val="bg1"/>
          </a:solidFill>
        </p:spPr>
        <p:txBody>
          <a:bodyPr>
            <a:noAutofit/>
          </a:bodyPr>
          <a:lstStyle>
            <a:lvl1pPr marL="0" indent="0">
              <a:lnSpc>
                <a:spcPts val="1600"/>
              </a:lnSpc>
              <a:spcBef>
                <a:spcPts val="0"/>
              </a:spcBef>
              <a:spcAft>
                <a:spcPts val="0"/>
              </a:spcAft>
              <a:buClr>
                <a:schemeClr val="accent5"/>
              </a:buClr>
              <a:buNone/>
              <a:defRPr sz="1400">
                <a:solidFill>
                  <a:srgbClr val="2C3E50"/>
                </a:solidFill>
              </a:defRPr>
            </a:lvl1pPr>
            <a:lvl2pPr>
              <a:lnSpc>
                <a:spcPts val="1600"/>
              </a:lnSpc>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73" name="Text Placeholder 2">
            <a:extLst>
              <a:ext uri="{FF2B5EF4-FFF2-40B4-BE49-F238E27FC236}">
                <a16:creationId xmlns:a16="http://schemas.microsoft.com/office/drawing/2014/main" id="{5A01913B-C010-42D0-AEF9-36A1E05DF167}"/>
              </a:ext>
            </a:extLst>
          </p:cNvPr>
          <p:cNvSpPr>
            <a:spLocks noGrp="1"/>
          </p:cNvSpPr>
          <p:nvPr>
            <p:ph type="body" idx="25"/>
          </p:nvPr>
        </p:nvSpPr>
        <p:spPr>
          <a:xfrm>
            <a:off x="6248764" y="3657600"/>
            <a:ext cx="2045792" cy="568519"/>
          </a:xfrm>
          <a:prstGeom prst="rect">
            <a:avLst/>
          </a:prstGeom>
        </p:spPr>
        <p:txBody>
          <a:bodyPr anchor="b"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4" name="Rectangle 73">
            <a:extLst>
              <a:ext uri="{FF2B5EF4-FFF2-40B4-BE49-F238E27FC236}">
                <a16:creationId xmlns:a16="http://schemas.microsoft.com/office/drawing/2014/main" id="{4D0B9441-B23B-4CC7-91B2-8E9347F154EF}"/>
              </a:ext>
            </a:extLst>
          </p:cNvPr>
          <p:cNvSpPr/>
          <p:nvPr userDrawn="1"/>
        </p:nvSpPr>
        <p:spPr>
          <a:xfrm rot="10800000" flipV="1">
            <a:off x="8963467" y="3578372"/>
            <a:ext cx="2258683" cy="257676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75" name="Content Placeholder 2">
            <a:extLst>
              <a:ext uri="{FF2B5EF4-FFF2-40B4-BE49-F238E27FC236}">
                <a16:creationId xmlns:a16="http://schemas.microsoft.com/office/drawing/2014/main" id="{71C7E8C3-11B4-43BA-B00F-6FC08ADDD61E}"/>
              </a:ext>
            </a:extLst>
          </p:cNvPr>
          <p:cNvSpPr>
            <a:spLocks noGrp="1"/>
          </p:cNvSpPr>
          <p:nvPr>
            <p:ph sz="half" idx="26"/>
          </p:nvPr>
        </p:nvSpPr>
        <p:spPr>
          <a:xfrm>
            <a:off x="9072486" y="4377171"/>
            <a:ext cx="2039479" cy="1641492"/>
          </a:xfrm>
          <a:prstGeom prst="rect">
            <a:avLst/>
          </a:prstGeom>
          <a:solidFill>
            <a:schemeClr val="bg1"/>
          </a:solidFill>
        </p:spPr>
        <p:txBody>
          <a:bodyPr>
            <a:noAutofit/>
          </a:bodyPr>
          <a:lstStyle>
            <a:lvl1pPr marL="0" indent="0">
              <a:lnSpc>
                <a:spcPts val="1600"/>
              </a:lnSpc>
              <a:spcBef>
                <a:spcPts val="0"/>
              </a:spcBef>
              <a:spcAft>
                <a:spcPts val="0"/>
              </a:spcAft>
              <a:buClr>
                <a:schemeClr val="accent5"/>
              </a:buClr>
              <a:buNone/>
              <a:defRPr sz="1400">
                <a:solidFill>
                  <a:srgbClr val="2C3E50"/>
                </a:solidFill>
              </a:defRPr>
            </a:lvl1pPr>
            <a:lvl2pPr>
              <a:lnSpc>
                <a:spcPts val="1600"/>
              </a:lnSpc>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76" name="Text Placeholder 2">
            <a:extLst>
              <a:ext uri="{FF2B5EF4-FFF2-40B4-BE49-F238E27FC236}">
                <a16:creationId xmlns:a16="http://schemas.microsoft.com/office/drawing/2014/main" id="{D4F54FAC-FB0E-43D5-834A-B8CD5FCA4156}"/>
              </a:ext>
            </a:extLst>
          </p:cNvPr>
          <p:cNvSpPr>
            <a:spLocks noGrp="1"/>
          </p:cNvSpPr>
          <p:nvPr>
            <p:ph type="body" idx="27"/>
          </p:nvPr>
        </p:nvSpPr>
        <p:spPr>
          <a:xfrm>
            <a:off x="9072488" y="3657600"/>
            <a:ext cx="2039478" cy="568519"/>
          </a:xfrm>
          <a:prstGeom prst="rect">
            <a:avLst/>
          </a:prstGeom>
        </p:spPr>
        <p:txBody>
          <a:bodyPr anchor="b"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itle 1">
            <a:extLst>
              <a:ext uri="{FF2B5EF4-FFF2-40B4-BE49-F238E27FC236}">
                <a16:creationId xmlns:a16="http://schemas.microsoft.com/office/drawing/2014/main" id="{2E9AE845-02F5-4F5B-96D1-EDCE78577206}"/>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314951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 section flow">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CAFB9CFC-2510-4AE4-8844-5C3BFFABAA0D}"/>
              </a:ext>
            </a:extLst>
          </p:cNvPr>
          <p:cNvGrpSpPr/>
          <p:nvPr userDrawn="1"/>
        </p:nvGrpSpPr>
        <p:grpSpPr>
          <a:xfrm>
            <a:off x="-1" y="6643491"/>
            <a:ext cx="12192001" cy="216000"/>
            <a:chOff x="-1" y="6591483"/>
            <a:chExt cx="12192001" cy="216000"/>
          </a:xfrm>
        </p:grpSpPr>
        <p:sp>
          <p:nvSpPr>
            <p:cNvPr id="54" name="Rectangle 53">
              <a:extLst>
                <a:ext uri="{FF2B5EF4-FFF2-40B4-BE49-F238E27FC236}">
                  <a16:creationId xmlns:a16="http://schemas.microsoft.com/office/drawing/2014/main" id="{1997F908-AB86-4862-B90B-089D744599FE}"/>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60FEF2DD-07AA-4209-BB6C-41447BEEA33A}"/>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6" name="Slide Number Placeholder 5">
            <a:extLst>
              <a:ext uri="{FF2B5EF4-FFF2-40B4-BE49-F238E27FC236}">
                <a16:creationId xmlns:a16="http://schemas.microsoft.com/office/drawing/2014/main" id="{DF0D32CE-762E-4030-B5E4-519D2122C078}"/>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pic>
        <p:nvPicPr>
          <p:cNvPr id="37" name="Graphic 36">
            <a:extLst>
              <a:ext uri="{FF2B5EF4-FFF2-40B4-BE49-F238E27FC236}">
                <a16:creationId xmlns:a16="http://schemas.microsoft.com/office/drawing/2014/main" id="{20371C6E-55C3-4567-961F-3F5EF64587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51" name="Rectangle 50">
            <a:extLst>
              <a:ext uri="{FF2B5EF4-FFF2-40B4-BE49-F238E27FC236}">
                <a16:creationId xmlns:a16="http://schemas.microsoft.com/office/drawing/2014/main" id="{BFCF10DD-62ED-40A7-B01D-A017EAC5EBA7}"/>
              </a:ext>
            </a:extLst>
          </p:cNvPr>
          <p:cNvSpPr/>
          <p:nvPr userDrawn="1"/>
        </p:nvSpPr>
        <p:spPr>
          <a:xfrm rot="10800000" flipV="1">
            <a:off x="501765" y="3578372"/>
            <a:ext cx="2258683" cy="257676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2" name="Content Placeholder 2">
            <a:extLst>
              <a:ext uri="{FF2B5EF4-FFF2-40B4-BE49-F238E27FC236}">
                <a16:creationId xmlns:a16="http://schemas.microsoft.com/office/drawing/2014/main" id="{86185D7D-FC10-4A08-9008-B78F3979C2AD}"/>
              </a:ext>
            </a:extLst>
          </p:cNvPr>
          <p:cNvSpPr>
            <a:spLocks noGrp="1"/>
          </p:cNvSpPr>
          <p:nvPr>
            <p:ph sz="half" idx="20"/>
          </p:nvPr>
        </p:nvSpPr>
        <p:spPr>
          <a:xfrm>
            <a:off x="616707" y="4377171"/>
            <a:ext cx="2039479" cy="1641492"/>
          </a:xfrm>
          <a:prstGeom prst="rect">
            <a:avLst/>
          </a:prstGeom>
          <a:solidFill>
            <a:schemeClr val="bg1"/>
          </a:solidFill>
        </p:spPr>
        <p:txBody>
          <a:bodyPr>
            <a:noAutofit/>
          </a:bodyPr>
          <a:lstStyle>
            <a:lvl1pPr marL="0" indent="0">
              <a:lnSpc>
                <a:spcPts val="1600"/>
              </a:lnSpc>
              <a:spcBef>
                <a:spcPts val="0"/>
              </a:spcBef>
              <a:spcAft>
                <a:spcPts val="0"/>
              </a:spcAft>
              <a:buClr>
                <a:schemeClr val="accent5"/>
              </a:buClr>
              <a:buNone/>
              <a:defRPr sz="1400">
                <a:solidFill>
                  <a:srgbClr val="2C3E50"/>
                </a:solidFill>
              </a:defRPr>
            </a:lvl1pPr>
            <a:lvl2pPr>
              <a:lnSpc>
                <a:spcPts val="1600"/>
              </a:lnSpc>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67" name="Text Placeholder 2">
            <a:extLst>
              <a:ext uri="{FF2B5EF4-FFF2-40B4-BE49-F238E27FC236}">
                <a16:creationId xmlns:a16="http://schemas.microsoft.com/office/drawing/2014/main" id="{DA096791-B4DE-493B-BFF6-10D0493AD4FD}"/>
              </a:ext>
            </a:extLst>
          </p:cNvPr>
          <p:cNvSpPr>
            <a:spLocks noGrp="1"/>
          </p:cNvSpPr>
          <p:nvPr>
            <p:ph type="body" idx="21"/>
          </p:nvPr>
        </p:nvSpPr>
        <p:spPr>
          <a:xfrm>
            <a:off x="610392" y="3657600"/>
            <a:ext cx="2039478" cy="568519"/>
          </a:xfrm>
          <a:prstGeom prst="rect">
            <a:avLst/>
          </a:prstGeom>
        </p:spPr>
        <p:txBody>
          <a:bodyPr anchor="b"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8" name="Rectangle 67">
            <a:extLst>
              <a:ext uri="{FF2B5EF4-FFF2-40B4-BE49-F238E27FC236}">
                <a16:creationId xmlns:a16="http://schemas.microsoft.com/office/drawing/2014/main" id="{A56D76B0-7080-42BD-AEC0-0DCD6B86F5DD}"/>
              </a:ext>
            </a:extLst>
          </p:cNvPr>
          <p:cNvSpPr/>
          <p:nvPr userDrawn="1"/>
        </p:nvSpPr>
        <p:spPr>
          <a:xfrm rot="10800000" flipV="1">
            <a:off x="3335153" y="3578372"/>
            <a:ext cx="2258683" cy="257676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69" name="Content Placeholder 2">
            <a:extLst>
              <a:ext uri="{FF2B5EF4-FFF2-40B4-BE49-F238E27FC236}">
                <a16:creationId xmlns:a16="http://schemas.microsoft.com/office/drawing/2014/main" id="{D90A9FD4-20A1-4A62-9CB6-D3E23706B229}"/>
              </a:ext>
            </a:extLst>
          </p:cNvPr>
          <p:cNvSpPr>
            <a:spLocks noGrp="1"/>
          </p:cNvSpPr>
          <p:nvPr>
            <p:ph sz="half" idx="22"/>
          </p:nvPr>
        </p:nvSpPr>
        <p:spPr>
          <a:xfrm>
            <a:off x="3444781" y="4377171"/>
            <a:ext cx="2039479" cy="1641492"/>
          </a:xfrm>
          <a:prstGeom prst="rect">
            <a:avLst/>
          </a:prstGeom>
          <a:solidFill>
            <a:schemeClr val="bg1"/>
          </a:solidFill>
        </p:spPr>
        <p:txBody>
          <a:bodyPr>
            <a:noAutofit/>
          </a:bodyPr>
          <a:lstStyle>
            <a:lvl1pPr marL="0" indent="0">
              <a:lnSpc>
                <a:spcPts val="1600"/>
              </a:lnSpc>
              <a:spcBef>
                <a:spcPts val="0"/>
              </a:spcBef>
              <a:spcAft>
                <a:spcPts val="0"/>
              </a:spcAft>
              <a:buClr>
                <a:schemeClr val="accent5"/>
              </a:buClr>
              <a:buNone/>
              <a:defRPr sz="1400">
                <a:solidFill>
                  <a:srgbClr val="2C3E50"/>
                </a:solidFill>
              </a:defRPr>
            </a:lvl1pPr>
            <a:lvl2pPr>
              <a:lnSpc>
                <a:spcPts val="1600"/>
              </a:lnSpc>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70" name="Text Placeholder 2">
            <a:extLst>
              <a:ext uri="{FF2B5EF4-FFF2-40B4-BE49-F238E27FC236}">
                <a16:creationId xmlns:a16="http://schemas.microsoft.com/office/drawing/2014/main" id="{1C600B36-AFA0-40B6-BBA3-1CEAB860E3A2}"/>
              </a:ext>
            </a:extLst>
          </p:cNvPr>
          <p:cNvSpPr>
            <a:spLocks noGrp="1"/>
          </p:cNvSpPr>
          <p:nvPr>
            <p:ph type="body" idx="23"/>
          </p:nvPr>
        </p:nvSpPr>
        <p:spPr>
          <a:xfrm>
            <a:off x="3443780" y="3657600"/>
            <a:ext cx="2034168" cy="568519"/>
          </a:xfrm>
          <a:prstGeom prst="rect">
            <a:avLst/>
          </a:prstGeom>
        </p:spPr>
        <p:txBody>
          <a:bodyPr anchor="b"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1" name="Rectangle 70">
            <a:extLst>
              <a:ext uri="{FF2B5EF4-FFF2-40B4-BE49-F238E27FC236}">
                <a16:creationId xmlns:a16="http://schemas.microsoft.com/office/drawing/2014/main" id="{FE6A4165-F7E3-458C-A71A-58E05A07BF7F}"/>
              </a:ext>
            </a:extLst>
          </p:cNvPr>
          <p:cNvSpPr/>
          <p:nvPr userDrawn="1"/>
        </p:nvSpPr>
        <p:spPr>
          <a:xfrm rot="10800000" flipV="1">
            <a:off x="6144492" y="3578372"/>
            <a:ext cx="2258683" cy="257676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72" name="Content Placeholder 2">
            <a:extLst>
              <a:ext uri="{FF2B5EF4-FFF2-40B4-BE49-F238E27FC236}">
                <a16:creationId xmlns:a16="http://schemas.microsoft.com/office/drawing/2014/main" id="{49970051-6C39-4F34-822B-F28AFCF74BEF}"/>
              </a:ext>
            </a:extLst>
          </p:cNvPr>
          <p:cNvSpPr>
            <a:spLocks noGrp="1"/>
          </p:cNvSpPr>
          <p:nvPr>
            <p:ph sz="half" idx="24"/>
          </p:nvPr>
        </p:nvSpPr>
        <p:spPr>
          <a:xfrm>
            <a:off x="6255077" y="4377171"/>
            <a:ext cx="2039479" cy="1641492"/>
          </a:xfrm>
          <a:prstGeom prst="rect">
            <a:avLst/>
          </a:prstGeom>
          <a:solidFill>
            <a:schemeClr val="bg1"/>
          </a:solidFill>
        </p:spPr>
        <p:txBody>
          <a:bodyPr>
            <a:noAutofit/>
          </a:bodyPr>
          <a:lstStyle>
            <a:lvl1pPr marL="0" indent="0">
              <a:lnSpc>
                <a:spcPts val="1600"/>
              </a:lnSpc>
              <a:spcBef>
                <a:spcPts val="0"/>
              </a:spcBef>
              <a:spcAft>
                <a:spcPts val="0"/>
              </a:spcAft>
              <a:buClr>
                <a:schemeClr val="accent5"/>
              </a:buClr>
              <a:buNone/>
              <a:defRPr sz="1400">
                <a:solidFill>
                  <a:srgbClr val="2C3E50"/>
                </a:solidFill>
              </a:defRPr>
            </a:lvl1pPr>
            <a:lvl2pPr>
              <a:lnSpc>
                <a:spcPts val="1600"/>
              </a:lnSpc>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73" name="Text Placeholder 2">
            <a:extLst>
              <a:ext uri="{FF2B5EF4-FFF2-40B4-BE49-F238E27FC236}">
                <a16:creationId xmlns:a16="http://schemas.microsoft.com/office/drawing/2014/main" id="{5A01913B-C010-42D0-AEF9-36A1E05DF167}"/>
              </a:ext>
            </a:extLst>
          </p:cNvPr>
          <p:cNvSpPr>
            <a:spLocks noGrp="1"/>
          </p:cNvSpPr>
          <p:nvPr>
            <p:ph type="body" idx="25"/>
          </p:nvPr>
        </p:nvSpPr>
        <p:spPr>
          <a:xfrm>
            <a:off x="6248764" y="3657600"/>
            <a:ext cx="2045792" cy="568519"/>
          </a:xfrm>
          <a:prstGeom prst="rect">
            <a:avLst/>
          </a:prstGeom>
        </p:spPr>
        <p:txBody>
          <a:bodyPr anchor="b"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4" name="Rectangle 73">
            <a:extLst>
              <a:ext uri="{FF2B5EF4-FFF2-40B4-BE49-F238E27FC236}">
                <a16:creationId xmlns:a16="http://schemas.microsoft.com/office/drawing/2014/main" id="{4D0B9441-B23B-4CC7-91B2-8E9347F154EF}"/>
              </a:ext>
            </a:extLst>
          </p:cNvPr>
          <p:cNvSpPr/>
          <p:nvPr userDrawn="1"/>
        </p:nvSpPr>
        <p:spPr>
          <a:xfrm rot="10800000" flipV="1">
            <a:off x="8963467" y="3578372"/>
            <a:ext cx="2258683" cy="257676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75" name="Content Placeholder 2">
            <a:extLst>
              <a:ext uri="{FF2B5EF4-FFF2-40B4-BE49-F238E27FC236}">
                <a16:creationId xmlns:a16="http://schemas.microsoft.com/office/drawing/2014/main" id="{71C7E8C3-11B4-43BA-B00F-6FC08ADDD61E}"/>
              </a:ext>
            </a:extLst>
          </p:cNvPr>
          <p:cNvSpPr>
            <a:spLocks noGrp="1"/>
          </p:cNvSpPr>
          <p:nvPr>
            <p:ph sz="half" idx="26"/>
          </p:nvPr>
        </p:nvSpPr>
        <p:spPr>
          <a:xfrm>
            <a:off x="9072486" y="4377171"/>
            <a:ext cx="2039479" cy="1641492"/>
          </a:xfrm>
          <a:prstGeom prst="rect">
            <a:avLst/>
          </a:prstGeom>
          <a:solidFill>
            <a:schemeClr val="bg1"/>
          </a:solidFill>
        </p:spPr>
        <p:txBody>
          <a:bodyPr>
            <a:noAutofit/>
          </a:bodyPr>
          <a:lstStyle>
            <a:lvl1pPr marL="0" indent="0">
              <a:lnSpc>
                <a:spcPts val="1600"/>
              </a:lnSpc>
              <a:spcBef>
                <a:spcPts val="0"/>
              </a:spcBef>
              <a:spcAft>
                <a:spcPts val="0"/>
              </a:spcAft>
              <a:buClr>
                <a:schemeClr val="accent5"/>
              </a:buClr>
              <a:buNone/>
              <a:defRPr sz="1400">
                <a:solidFill>
                  <a:srgbClr val="2C3E50"/>
                </a:solidFill>
              </a:defRPr>
            </a:lvl1pPr>
            <a:lvl2pPr>
              <a:lnSpc>
                <a:spcPts val="1600"/>
              </a:lnSpc>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76" name="Text Placeholder 2">
            <a:extLst>
              <a:ext uri="{FF2B5EF4-FFF2-40B4-BE49-F238E27FC236}">
                <a16:creationId xmlns:a16="http://schemas.microsoft.com/office/drawing/2014/main" id="{D4F54FAC-FB0E-43D5-834A-B8CD5FCA4156}"/>
              </a:ext>
            </a:extLst>
          </p:cNvPr>
          <p:cNvSpPr>
            <a:spLocks noGrp="1"/>
          </p:cNvSpPr>
          <p:nvPr>
            <p:ph type="body" idx="27"/>
          </p:nvPr>
        </p:nvSpPr>
        <p:spPr>
          <a:xfrm>
            <a:off x="9072488" y="3657600"/>
            <a:ext cx="2039478" cy="568519"/>
          </a:xfrm>
          <a:prstGeom prst="rect">
            <a:avLst/>
          </a:prstGeom>
        </p:spPr>
        <p:txBody>
          <a:bodyPr anchor="b"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itle 1">
            <a:extLst>
              <a:ext uri="{FF2B5EF4-FFF2-40B4-BE49-F238E27FC236}">
                <a16:creationId xmlns:a16="http://schemas.microsoft.com/office/drawing/2014/main" id="{2E9AE845-02F5-4F5B-96D1-EDCE78577206}"/>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36003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ection flow with ic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E76179-DEDC-4295-BCD2-A839431CE335}"/>
              </a:ext>
            </a:extLst>
          </p:cNvPr>
          <p:cNvSpPr/>
          <p:nvPr userDrawn="1"/>
        </p:nvSpPr>
        <p:spPr>
          <a:xfrm>
            <a:off x="0" y="1310181"/>
            <a:ext cx="12192000" cy="5547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C4C5A6C-E0A3-4DE3-89BB-BE4310422544}"/>
              </a:ext>
            </a:extLst>
          </p:cNvPr>
          <p:cNvSpPr/>
          <p:nvPr userDrawn="1"/>
        </p:nvSpPr>
        <p:spPr>
          <a:xfrm>
            <a:off x="6745606" y="1760561"/>
            <a:ext cx="3415278" cy="4380932"/>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EE94CAD-DFE6-4770-A714-1E6A9148DF32}"/>
              </a:ext>
            </a:extLst>
          </p:cNvPr>
          <p:cNvSpPr/>
          <p:nvPr userDrawn="1"/>
        </p:nvSpPr>
        <p:spPr>
          <a:xfrm>
            <a:off x="2030731" y="1760561"/>
            <a:ext cx="3415278" cy="4380932"/>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AB056F07-3D69-4C12-B7A1-D9F07722212B}"/>
              </a:ext>
            </a:extLst>
          </p:cNvPr>
          <p:cNvSpPr/>
          <p:nvPr userDrawn="1"/>
        </p:nvSpPr>
        <p:spPr>
          <a:xfrm>
            <a:off x="5757153" y="3319023"/>
            <a:ext cx="704414" cy="52448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Content Placeholder 2">
            <a:extLst>
              <a:ext uri="{FF2B5EF4-FFF2-40B4-BE49-F238E27FC236}">
                <a16:creationId xmlns:a16="http://schemas.microsoft.com/office/drawing/2014/main" id="{95567578-0B81-4C0B-9179-EBE6A098EE78}"/>
              </a:ext>
            </a:extLst>
          </p:cNvPr>
          <p:cNvSpPr>
            <a:spLocks noGrp="1"/>
          </p:cNvSpPr>
          <p:nvPr>
            <p:ph sz="half" idx="1"/>
          </p:nvPr>
        </p:nvSpPr>
        <p:spPr>
          <a:xfrm>
            <a:off x="2288833" y="3966949"/>
            <a:ext cx="2914692" cy="1947081"/>
          </a:xfrm>
          <a:prstGeom prst="rect">
            <a:avLst/>
          </a:prstGeom>
          <a:solidFill>
            <a:schemeClr val="bg1"/>
          </a:solidFill>
        </p:spPr>
        <p:txBody>
          <a:bodyPr>
            <a:noAutofit/>
          </a:bodyPr>
          <a:lstStyle>
            <a:lvl1pPr marL="0" indent="0">
              <a:lnSpc>
                <a:spcPts val="1700"/>
              </a:lnSpc>
              <a:spcBef>
                <a:spcPts val="600"/>
              </a:spcBef>
              <a:buClr>
                <a:schemeClr val="accent5"/>
              </a:buClr>
              <a:buNone/>
              <a:defRPr sz="1500">
                <a:solidFill>
                  <a:srgbClr val="2C3E50"/>
                </a:solidFill>
              </a:defRPr>
            </a:lvl1pPr>
            <a:lvl2pPr>
              <a:lnSpc>
                <a:spcPts val="1700"/>
              </a:lnSpc>
              <a:spcBef>
                <a:spcPts val="600"/>
              </a:spcBef>
              <a:buNone/>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0"/>
            <a:endParaRPr lang="en-US" dirty="0"/>
          </a:p>
          <a:p>
            <a:pPr lvl="1"/>
            <a:endParaRPr lang="en-US" dirty="0"/>
          </a:p>
        </p:txBody>
      </p:sp>
      <p:sp>
        <p:nvSpPr>
          <p:cNvPr id="32" name="Content Placeholder 2">
            <a:extLst>
              <a:ext uri="{FF2B5EF4-FFF2-40B4-BE49-F238E27FC236}">
                <a16:creationId xmlns:a16="http://schemas.microsoft.com/office/drawing/2014/main" id="{D0D6AECF-ABEC-4C4F-A690-D0F1392FDE00}"/>
              </a:ext>
            </a:extLst>
          </p:cNvPr>
          <p:cNvSpPr>
            <a:spLocks noGrp="1"/>
          </p:cNvSpPr>
          <p:nvPr>
            <p:ph sz="half" idx="13"/>
          </p:nvPr>
        </p:nvSpPr>
        <p:spPr>
          <a:xfrm>
            <a:off x="6995899" y="3966949"/>
            <a:ext cx="2914692" cy="1947081"/>
          </a:xfrm>
          <a:prstGeom prst="rect">
            <a:avLst/>
          </a:prstGeom>
          <a:solidFill>
            <a:schemeClr val="bg1"/>
          </a:solidFill>
        </p:spPr>
        <p:txBody>
          <a:bodyPr>
            <a:noAutofit/>
          </a:bodyPr>
          <a:lstStyle>
            <a:lvl1pPr marL="0" indent="0">
              <a:lnSpc>
                <a:spcPts val="1700"/>
              </a:lnSpc>
              <a:spcBef>
                <a:spcPts val="600"/>
              </a:spcBef>
              <a:buClr>
                <a:schemeClr val="accent5"/>
              </a:buClr>
              <a:buNone/>
              <a:defRPr sz="1500">
                <a:solidFill>
                  <a:srgbClr val="2C3E50"/>
                </a:solidFill>
              </a:defRPr>
            </a:lvl1pPr>
            <a:lvl2pPr>
              <a:lnSpc>
                <a:spcPts val="1700"/>
              </a:lnSpc>
              <a:spcBef>
                <a:spcPts val="600"/>
              </a:spcBef>
              <a:buNone/>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16" name="Slide Number Placeholder 5">
            <a:extLst>
              <a:ext uri="{FF2B5EF4-FFF2-40B4-BE49-F238E27FC236}">
                <a16:creationId xmlns:a16="http://schemas.microsoft.com/office/drawing/2014/main" id="{B6A826F0-E4E4-499A-9D8F-77F70B88C78C}"/>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pic>
        <p:nvPicPr>
          <p:cNvPr id="11" name="Graphic 10">
            <a:extLst>
              <a:ext uri="{FF2B5EF4-FFF2-40B4-BE49-F238E27FC236}">
                <a16:creationId xmlns:a16="http://schemas.microsoft.com/office/drawing/2014/main" id="{E4926DA9-E3B6-4F60-B087-84F1760D5B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14" name="Title 1">
            <a:extLst>
              <a:ext uri="{FF2B5EF4-FFF2-40B4-BE49-F238E27FC236}">
                <a16:creationId xmlns:a16="http://schemas.microsoft.com/office/drawing/2014/main" id="{25381FA2-5AAA-4B0A-83D7-A245C859B012}"/>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181865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arge bubble title slide">
    <p:spTree>
      <p:nvGrpSpPr>
        <p:cNvPr id="1" name=""/>
        <p:cNvGrpSpPr/>
        <p:nvPr/>
      </p:nvGrpSpPr>
      <p:grpSpPr>
        <a:xfrm>
          <a:off x="0" y="0"/>
          <a:ext cx="0" cy="0"/>
          <a:chOff x="0" y="0"/>
          <a:chExt cx="0" cy="0"/>
        </a:xfrm>
      </p:grpSpPr>
      <p:pic>
        <p:nvPicPr>
          <p:cNvPr id="8" name="Picture 7" descr="Bubble chart&#10;&#10;Description automatically generated with medium confidence">
            <a:extLst>
              <a:ext uri="{FF2B5EF4-FFF2-40B4-BE49-F238E27FC236}">
                <a16:creationId xmlns:a16="http://schemas.microsoft.com/office/drawing/2014/main" id="{3B306C88-B1BF-4B35-97C0-1E60AB4B24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859" t="34058" r="24511" b="40056"/>
          <a:stretch/>
        </p:blipFill>
        <p:spPr>
          <a:xfrm>
            <a:off x="-338567" y="0"/>
            <a:ext cx="12530567" cy="6858000"/>
          </a:xfrm>
          <a:prstGeom prst="rect">
            <a:avLst/>
          </a:prstGeom>
        </p:spPr>
      </p:pic>
      <p:sp>
        <p:nvSpPr>
          <p:cNvPr id="2" name="Title 1"/>
          <p:cNvSpPr>
            <a:spLocks noGrp="1"/>
          </p:cNvSpPr>
          <p:nvPr>
            <p:ph type="ctrTitle"/>
          </p:nvPr>
        </p:nvSpPr>
        <p:spPr>
          <a:xfrm>
            <a:off x="775257" y="3480178"/>
            <a:ext cx="5561853" cy="1427036"/>
          </a:xfrm>
          <a:prstGeom prst="rect">
            <a:avLst/>
          </a:prstGeom>
        </p:spPr>
        <p:txBody>
          <a:bodyPr anchor="b">
            <a:noAutofit/>
          </a:bodyPr>
          <a:lstStyle>
            <a:lvl1pPr algn="l">
              <a:lnSpc>
                <a:spcPts val="5200"/>
              </a:lnSpc>
              <a:spcBef>
                <a:spcPts val="600"/>
              </a:spcBef>
              <a:spcAft>
                <a:spcPts val="600"/>
              </a:spcAft>
              <a:defRPr sz="4000">
                <a:solidFill>
                  <a:schemeClr val="bg1"/>
                </a:solidFill>
                <a:latin typeface="Soleil" panose="02000503030000020004" pitchFamily="50" charset="0"/>
              </a:defRPr>
            </a:lvl1pPr>
          </a:lstStyle>
          <a:p>
            <a:r>
              <a:rPr lang="en-US" dirty="0"/>
              <a:t>Click to edit Master title style</a:t>
            </a:r>
          </a:p>
        </p:txBody>
      </p:sp>
      <p:sp>
        <p:nvSpPr>
          <p:cNvPr id="3" name="Subtitle 2"/>
          <p:cNvSpPr>
            <a:spLocks noGrp="1"/>
          </p:cNvSpPr>
          <p:nvPr>
            <p:ph type="subTitle" idx="1"/>
          </p:nvPr>
        </p:nvSpPr>
        <p:spPr>
          <a:xfrm>
            <a:off x="775256" y="4907214"/>
            <a:ext cx="5561853" cy="685799"/>
          </a:xfrm>
          <a:prstGeom prst="rect">
            <a:avLst/>
          </a:prstGeom>
        </p:spPr>
        <p:txBody>
          <a:bodyPr>
            <a:noAutofit/>
          </a:bodyPr>
          <a:lstStyle>
            <a:lvl1pPr marL="0" indent="0" algn="l">
              <a:lnSpc>
                <a:spcPts val="2400"/>
              </a:lnSpc>
              <a:spcBef>
                <a:spcPts val="6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0D781B23-127B-47CB-8726-B6336D9DF91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85" y="145427"/>
            <a:ext cx="1897180" cy="1186782"/>
          </a:xfrm>
          <a:prstGeom prst="rect">
            <a:avLst/>
          </a:prstGeom>
        </p:spPr>
      </p:pic>
    </p:spTree>
    <p:extLst>
      <p:ext uri="{BB962C8B-B14F-4D97-AF65-F5344CB8AC3E}">
        <p14:creationId xmlns:p14="http://schemas.microsoft.com/office/powerpoint/2010/main" val="3060033731"/>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ection flow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E76179-DEDC-4295-BCD2-A839431CE335}"/>
              </a:ext>
            </a:extLst>
          </p:cNvPr>
          <p:cNvSpPr/>
          <p:nvPr userDrawn="1"/>
        </p:nvSpPr>
        <p:spPr>
          <a:xfrm>
            <a:off x="0" y="1310181"/>
            <a:ext cx="12192000" cy="5547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C4C5A6C-E0A3-4DE3-89BB-BE4310422544}"/>
              </a:ext>
            </a:extLst>
          </p:cNvPr>
          <p:cNvSpPr/>
          <p:nvPr userDrawn="1"/>
        </p:nvSpPr>
        <p:spPr>
          <a:xfrm>
            <a:off x="6745606" y="1760561"/>
            <a:ext cx="3415278" cy="4380932"/>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EE94CAD-DFE6-4770-A714-1E6A9148DF32}"/>
              </a:ext>
            </a:extLst>
          </p:cNvPr>
          <p:cNvSpPr/>
          <p:nvPr userDrawn="1"/>
        </p:nvSpPr>
        <p:spPr>
          <a:xfrm>
            <a:off x="2030731" y="1760561"/>
            <a:ext cx="3415278" cy="4380932"/>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95567578-0B81-4C0B-9179-EBE6A098EE78}"/>
              </a:ext>
            </a:extLst>
          </p:cNvPr>
          <p:cNvSpPr>
            <a:spLocks noGrp="1"/>
          </p:cNvSpPr>
          <p:nvPr>
            <p:ph sz="half" idx="1"/>
          </p:nvPr>
        </p:nvSpPr>
        <p:spPr>
          <a:xfrm>
            <a:off x="2288833" y="3966949"/>
            <a:ext cx="2914692" cy="1947081"/>
          </a:xfrm>
          <a:prstGeom prst="rect">
            <a:avLst/>
          </a:prstGeom>
          <a:solidFill>
            <a:schemeClr val="bg1"/>
          </a:solidFill>
        </p:spPr>
        <p:txBody>
          <a:bodyPr>
            <a:noAutofit/>
          </a:bodyPr>
          <a:lstStyle>
            <a:lvl1pPr marL="0" indent="0">
              <a:lnSpc>
                <a:spcPts val="1700"/>
              </a:lnSpc>
              <a:spcBef>
                <a:spcPts val="600"/>
              </a:spcBef>
              <a:buClr>
                <a:schemeClr val="accent5"/>
              </a:buClr>
              <a:buNone/>
              <a:defRPr sz="1500">
                <a:solidFill>
                  <a:srgbClr val="2C3E50"/>
                </a:solidFill>
              </a:defRPr>
            </a:lvl1pPr>
            <a:lvl2pPr>
              <a:lnSpc>
                <a:spcPts val="1700"/>
              </a:lnSpc>
              <a:spcBef>
                <a:spcPts val="600"/>
              </a:spcBef>
              <a:buNone/>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0"/>
            <a:endParaRPr lang="en-US" dirty="0"/>
          </a:p>
          <a:p>
            <a:pPr lvl="1"/>
            <a:endParaRPr lang="en-US" dirty="0"/>
          </a:p>
        </p:txBody>
      </p:sp>
      <p:sp>
        <p:nvSpPr>
          <p:cNvPr id="32" name="Content Placeholder 2">
            <a:extLst>
              <a:ext uri="{FF2B5EF4-FFF2-40B4-BE49-F238E27FC236}">
                <a16:creationId xmlns:a16="http://schemas.microsoft.com/office/drawing/2014/main" id="{D0D6AECF-ABEC-4C4F-A690-D0F1392FDE00}"/>
              </a:ext>
            </a:extLst>
          </p:cNvPr>
          <p:cNvSpPr>
            <a:spLocks noGrp="1"/>
          </p:cNvSpPr>
          <p:nvPr>
            <p:ph sz="half" idx="13"/>
          </p:nvPr>
        </p:nvSpPr>
        <p:spPr>
          <a:xfrm>
            <a:off x="6995899" y="3966949"/>
            <a:ext cx="2914692" cy="1947081"/>
          </a:xfrm>
          <a:prstGeom prst="rect">
            <a:avLst/>
          </a:prstGeom>
          <a:solidFill>
            <a:schemeClr val="bg1"/>
          </a:solidFill>
        </p:spPr>
        <p:txBody>
          <a:bodyPr>
            <a:noAutofit/>
          </a:bodyPr>
          <a:lstStyle>
            <a:lvl1pPr marL="0" indent="0">
              <a:lnSpc>
                <a:spcPts val="1700"/>
              </a:lnSpc>
              <a:spcBef>
                <a:spcPts val="600"/>
              </a:spcBef>
              <a:buClr>
                <a:schemeClr val="accent5"/>
              </a:buClr>
              <a:buNone/>
              <a:defRPr sz="1500">
                <a:solidFill>
                  <a:srgbClr val="2C3E50"/>
                </a:solidFill>
              </a:defRPr>
            </a:lvl1pPr>
            <a:lvl2pPr>
              <a:lnSpc>
                <a:spcPts val="1700"/>
              </a:lnSpc>
              <a:spcBef>
                <a:spcPts val="600"/>
              </a:spcBef>
              <a:buNone/>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16" name="Slide Number Placeholder 5">
            <a:extLst>
              <a:ext uri="{FF2B5EF4-FFF2-40B4-BE49-F238E27FC236}">
                <a16:creationId xmlns:a16="http://schemas.microsoft.com/office/drawing/2014/main" id="{B6A826F0-E4E4-499A-9D8F-77F70B88C78C}"/>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pic>
        <p:nvPicPr>
          <p:cNvPr id="11" name="Graphic 10">
            <a:extLst>
              <a:ext uri="{FF2B5EF4-FFF2-40B4-BE49-F238E27FC236}">
                <a16:creationId xmlns:a16="http://schemas.microsoft.com/office/drawing/2014/main" id="{E4926DA9-E3B6-4F60-B087-84F1760D5B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14" name="Title 1">
            <a:extLst>
              <a:ext uri="{FF2B5EF4-FFF2-40B4-BE49-F238E27FC236}">
                <a16:creationId xmlns:a16="http://schemas.microsoft.com/office/drawing/2014/main" id="{25381FA2-5AAA-4B0A-83D7-A245C859B012}"/>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941000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section with icons on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890CF2-1285-481A-8C56-6533BEB6D39E}"/>
              </a:ext>
            </a:extLst>
          </p:cNvPr>
          <p:cNvSpPr/>
          <p:nvPr userDrawn="1"/>
        </p:nvSpPr>
        <p:spPr>
          <a:xfrm>
            <a:off x="0" y="1310181"/>
            <a:ext cx="12192000" cy="5547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02215B5-8DB1-4E3B-BDDC-673D7ECC8969}"/>
              </a:ext>
            </a:extLst>
          </p:cNvPr>
          <p:cNvSpPr/>
          <p:nvPr userDrawn="1"/>
        </p:nvSpPr>
        <p:spPr>
          <a:xfrm>
            <a:off x="832161" y="1678676"/>
            <a:ext cx="3168615" cy="4826758"/>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C882396-B6FF-40EF-9B11-110A86A9B1D8}"/>
              </a:ext>
            </a:extLst>
          </p:cNvPr>
          <p:cNvSpPr/>
          <p:nvPr userDrawn="1"/>
        </p:nvSpPr>
        <p:spPr>
          <a:xfrm>
            <a:off x="4513891" y="1667547"/>
            <a:ext cx="3168615" cy="4826758"/>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D5BC6F9-2DF3-4AE2-9B4B-4FDC560A1F78}"/>
              </a:ext>
            </a:extLst>
          </p:cNvPr>
          <p:cNvSpPr/>
          <p:nvPr userDrawn="1"/>
        </p:nvSpPr>
        <p:spPr>
          <a:xfrm>
            <a:off x="8211837" y="1678676"/>
            <a:ext cx="3168615" cy="4826758"/>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95567578-0B81-4C0B-9179-EBE6A098EE78}"/>
              </a:ext>
            </a:extLst>
          </p:cNvPr>
          <p:cNvSpPr>
            <a:spLocks noGrp="1"/>
          </p:cNvSpPr>
          <p:nvPr>
            <p:ph sz="half" idx="1"/>
          </p:nvPr>
        </p:nvSpPr>
        <p:spPr>
          <a:xfrm>
            <a:off x="1123022" y="3500307"/>
            <a:ext cx="2559020" cy="2759465"/>
          </a:xfrm>
          <a:prstGeom prst="rect">
            <a:avLst/>
          </a:prstGeom>
          <a:solidFill>
            <a:schemeClr val="bg1"/>
          </a:solidFill>
        </p:spPr>
        <p:txBody>
          <a:bodyPr>
            <a:noAutofit/>
          </a:bodyPr>
          <a:lstStyle>
            <a:lvl1pPr>
              <a:lnSpc>
                <a:spcPts val="1800"/>
              </a:lnSpc>
              <a:spcBef>
                <a:spcPts val="600"/>
              </a:spcBef>
              <a:spcAft>
                <a:spcPts val="0"/>
              </a:spcAft>
              <a:buClr>
                <a:schemeClr val="accent5"/>
              </a:buClr>
              <a:buSzPct val="80000"/>
              <a:defRPr sz="1500">
                <a:solidFill>
                  <a:srgbClr val="2C3E50"/>
                </a:solidFill>
              </a:defRPr>
            </a:lvl1pPr>
            <a:lvl2pPr>
              <a:buSzPct val="80000"/>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0"/>
            <a:endParaRPr lang="en-US" dirty="0"/>
          </a:p>
          <a:p>
            <a:pPr lvl="1"/>
            <a:endParaRPr lang="en-US" dirty="0"/>
          </a:p>
        </p:txBody>
      </p:sp>
      <p:sp>
        <p:nvSpPr>
          <p:cNvPr id="14" name="Text Placeholder 2">
            <a:extLst>
              <a:ext uri="{FF2B5EF4-FFF2-40B4-BE49-F238E27FC236}">
                <a16:creationId xmlns:a16="http://schemas.microsoft.com/office/drawing/2014/main" id="{572E1870-3815-4BC5-A341-C12075C027D6}"/>
              </a:ext>
            </a:extLst>
          </p:cNvPr>
          <p:cNvSpPr>
            <a:spLocks noGrp="1"/>
          </p:cNvSpPr>
          <p:nvPr>
            <p:ph type="body" idx="13"/>
          </p:nvPr>
        </p:nvSpPr>
        <p:spPr>
          <a:xfrm>
            <a:off x="1123022" y="2680785"/>
            <a:ext cx="2559021" cy="695119"/>
          </a:xfrm>
          <a:prstGeom prst="rect">
            <a:avLst/>
          </a:prstGeom>
        </p:spPr>
        <p:txBody>
          <a:bodyPr anchor="b"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Content Placeholder 2">
            <a:extLst>
              <a:ext uri="{FF2B5EF4-FFF2-40B4-BE49-F238E27FC236}">
                <a16:creationId xmlns:a16="http://schemas.microsoft.com/office/drawing/2014/main" id="{93366D32-E9DC-4867-A6DC-45D7917EB019}"/>
              </a:ext>
            </a:extLst>
          </p:cNvPr>
          <p:cNvSpPr>
            <a:spLocks noGrp="1"/>
          </p:cNvSpPr>
          <p:nvPr>
            <p:ph sz="half" idx="14"/>
          </p:nvPr>
        </p:nvSpPr>
        <p:spPr>
          <a:xfrm>
            <a:off x="4818287" y="3500307"/>
            <a:ext cx="2559020" cy="2759465"/>
          </a:xfrm>
          <a:prstGeom prst="rect">
            <a:avLst/>
          </a:prstGeom>
          <a:solidFill>
            <a:schemeClr val="bg1"/>
          </a:solidFill>
        </p:spPr>
        <p:txBody>
          <a:bodyPr>
            <a:noAutofit/>
          </a:bodyPr>
          <a:lstStyle>
            <a:lvl1pPr>
              <a:lnSpc>
                <a:spcPts val="1800"/>
              </a:lnSpc>
              <a:spcBef>
                <a:spcPts val="600"/>
              </a:spcBef>
              <a:spcAft>
                <a:spcPts val="0"/>
              </a:spcAft>
              <a:buClr>
                <a:schemeClr val="accent5"/>
              </a:buClr>
              <a:buSzPct val="80000"/>
              <a:defRPr sz="1500">
                <a:solidFill>
                  <a:srgbClr val="2C3E50"/>
                </a:solidFill>
              </a:defRPr>
            </a:lvl1pPr>
            <a:lvl2pPr>
              <a:buSzPct val="80000"/>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0"/>
            <a:endParaRPr lang="en-US" dirty="0"/>
          </a:p>
          <a:p>
            <a:pPr lvl="1"/>
            <a:endParaRPr lang="en-US" dirty="0"/>
          </a:p>
        </p:txBody>
      </p:sp>
      <p:sp>
        <p:nvSpPr>
          <p:cNvPr id="27" name="Text Placeholder 2">
            <a:extLst>
              <a:ext uri="{FF2B5EF4-FFF2-40B4-BE49-F238E27FC236}">
                <a16:creationId xmlns:a16="http://schemas.microsoft.com/office/drawing/2014/main" id="{1D4905EA-D9EF-420F-A109-A62EDB0338B2}"/>
              </a:ext>
            </a:extLst>
          </p:cNvPr>
          <p:cNvSpPr>
            <a:spLocks noGrp="1"/>
          </p:cNvSpPr>
          <p:nvPr>
            <p:ph type="body" idx="15"/>
          </p:nvPr>
        </p:nvSpPr>
        <p:spPr>
          <a:xfrm>
            <a:off x="4818287" y="2691914"/>
            <a:ext cx="2559021" cy="695119"/>
          </a:xfrm>
          <a:prstGeom prst="rect">
            <a:avLst/>
          </a:prstGeom>
        </p:spPr>
        <p:txBody>
          <a:bodyPr anchor="b"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2">
            <a:extLst>
              <a:ext uri="{FF2B5EF4-FFF2-40B4-BE49-F238E27FC236}">
                <a16:creationId xmlns:a16="http://schemas.microsoft.com/office/drawing/2014/main" id="{4D4C340A-862A-468E-ADC2-F03E8618E125}"/>
              </a:ext>
            </a:extLst>
          </p:cNvPr>
          <p:cNvSpPr>
            <a:spLocks noGrp="1"/>
          </p:cNvSpPr>
          <p:nvPr>
            <p:ph sz="half" idx="16"/>
          </p:nvPr>
        </p:nvSpPr>
        <p:spPr>
          <a:xfrm>
            <a:off x="8531704" y="3500307"/>
            <a:ext cx="2559020" cy="2759465"/>
          </a:xfrm>
          <a:prstGeom prst="rect">
            <a:avLst/>
          </a:prstGeom>
          <a:solidFill>
            <a:schemeClr val="bg1"/>
          </a:solidFill>
        </p:spPr>
        <p:txBody>
          <a:bodyPr>
            <a:noAutofit/>
          </a:bodyPr>
          <a:lstStyle>
            <a:lvl1pPr>
              <a:lnSpc>
                <a:spcPts val="1800"/>
              </a:lnSpc>
              <a:spcBef>
                <a:spcPts val="600"/>
              </a:spcBef>
              <a:spcAft>
                <a:spcPts val="0"/>
              </a:spcAft>
              <a:buClr>
                <a:schemeClr val="accent5"/>
              </a:buClr>
              <a:buSzPct val="80000"/>
              <a:defRPr sz="1500">
                <a:solidFill>
                  <a:srgbClr val="2C3E50"/>
                </a:solidFill>
              </a:defRPr>
            </a:lvl1pPr>
            <a:lvl2pPr>
              <a:buSzPct val="80000"/>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29" name="Text Placeholder 2">
            <a:extLst>
              <a:ext uri="{FF2B5EF4-FFF2-40B4-BE49-F238E27FC236}">
                <a16:creationId xmlns:a16="http://schemas.microsoft.com/office/drawing/2014/main" id="{3BA52D0C-9F30-4CD2-BDCE-934BD9049BDC}"/>
              </a:ext>
            </a:extLst>
          </p:cNvPr>
          <p:cNvSpPr>
            <a:spLocks noGrp="1"/>
          </p:cNvSpPr>
          <p:nvPr>
            <p:ph type="body" idx="17"/>
          </p:nvPr>
        </p:nvSpPr>
        <p:spPr>
          <a:xfrm>
            <a:off x="8531704" y="2691914"/>
            <a:ext cx="2559021" cy="695119"/>
          </a:xfrm>
          <a:prstGeom prst="rect">
            <a:avLst/>
          </a:prstGeom>
        </p:spPr>
        <p:txBody>
          <a:bodyPr anchor="b"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5">
            <a:extLst>
              <a:ext uri="{FF2B5EF4-FFF2-40B4-BE49-F238E27FC236}">
                <a16:creationId xmlns:a16="http://schemas.microsoft.com/office/drawing/2014/main" id="{A9052ABB-A91E-42B4-AFD6-7F28035FB2B1}"/>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pic>
        <p:nvPicPr>
          <p:cNvPr id="15" name="Graphic 14">
            <a:extLst>
              <a:ext uri="{FF2B5EF4-FFF2-40B4-BE49-F238E27FC236}">
                <a16:creationId xmlns:a16="http://schemas.microsoft.com/office/drawing/2014/main" id="{51E82325-6184-44B1-A5EE-ECB1BD74EB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17" name="Title 1">
            <a:extLst>
              <a:ext uri="{FF2B5EF4-FFF2-40B4-BE49-F238E27FC236}">
                <a16:creationId xmlns:a16="http://schemas.microsoft.com/office/drawing/2014/main" id="{B1664B39-5C93-49A3-9D1F-1ECEABA5E583}"/>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1098833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Sections on Grey with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23B052-153F-4B15-82AD-00FA95EB8997}"/>
              </a:ext>
            </a:extLst>
          </p:cNvPr>
          <p:cNvSpPr/>
          <p:nvPr userDrawn="1"/>
        </p:nvSpPr>
        <p:spPr>
          <a:xfrm>
            <a:off x="0" y="1310181"/>
            <a:ext cx="12192000" cy="5547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A9D37B1-2B0B-4EB7-8A73-EDF549B8AC27}"/>
              </a:ext>
            </a:extLst>
          </p:cNvPr>
          <p:cNvSpPr/>
          <p:nvPr userDrawn="1"/>
        </p:nvSpPr>
        <p:spPr>
          <a:xfrm>
            <a:off x="289561" y="1746913"/>
            <a:ext cx="2682239" cy="4759731"/>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0528970-2D74-4B2F-BEF7-570D8DE594D8}"/>
              </a:ext>
            </a:extLst>
          </p:cNvPr>
          <p:cNvSpPr/>
          <p:nvPr userDrawn="1"/>
        </p:nvSpPr>
        <p:spPr>
          <a:xfrm>
            <a:off x="3252924" y="1746913"/>
            <a:ext cx="2682239" cy="4759731"/>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5E16E79-538A-4811-B859-D43FF58D4E04}"/>
              </a:ext>
            </a:extLst>
          </p:cNvPr>
          <p:cNvSpPr/>
          <p:nvPr userDrawn="1"/>
        </p:nvSpPr>
        <p:spPr>
          <a:xfrm>
            <a:off x="6216287" y="1746913"/>
            <a:ext cx="2682239" cy="4759731"/>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E433B94-5A2D-472A-A6EB-EE6790D7D011}"/>
              </a:ext>
            </a:extLst>
          </p:cNvPr>
          <p:cNvSpPr/>
          <p:nvPr userDrawn="1"/>
        </p:nvSpPr>
        <p:spPr>
          <a:xfrm>
            <a:off x="9179650" y="1746913"/>
            <a:ext cx="2682239" cy="4759731"/>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a:extLst>
              <a:ext uri="{FF2B5EF4-FFF2-40B4-BE49-F238E27FC236}">
                <a16:creationId xmlns:a16="http://schemas.microsoft.com/office/drawing/2014/main" id="{0060306B-D99F-4272-8090-46592E9EF062}"/>
              </a:ext>
            </a:extLst>
          </p:cNvPr>
          <p:cNvSpPr>
            <a:spLocks noGrp="1"/>
          </p:cNvSpPr>
          <p:nvPr>
            <p:ph sz="half" idx="1"/>
          </p:nvPr>
        </p:nvSpPr>
        <p:spPr>
          <a:xfrm>
            <a:off x="412779" y="2775516"/>
            <a:ext cx="2399432" cy="2772303"/>
          </a:xfrm>
          <a:prstGeom prst="rect">
            <a:avLst/>
          </a:prstGeom>
          <a:solidFill>
            <a:schemeClr val="bg1"/>
          </a:solidFill>
        </p:spPr>
        <p:txBody>
          <a:bodyPr>
            <a:noAutofit/>
          </a:bodyPr>
          <a:lstStyle>
            <a:lvl1pPr>
              <a:lnSpc>
                <a:spcPts val="1700"/>
              </a:lnSpc>
              <a:spcBef>
                <a:spcPts val="600"/>
              </a:spcBef>
              <a:spcAft>
                <a:spcPts val="0"/>
              </a:spcAft>
              <a:buClr>
                <a:schemeClr val="accent5"/>
              </a:buClr>
              <a:buSzPct val="80000"/>
              <a:buFont typeface="Arial" panose="020B0604020202020204" pitchFamily="34" charset="0"/>
              <a:buChar char="•"/>
              <a:defRPr sz="1500">
                <a:solidFill>
                  <a:srgbClr val="2C3E50"/>
                </a:solidFill>
              </a:defRPr>
            </a:lvl1pPr>
            <a:lvl2pPr>
              <a:lnSpc>
                <a:spcPts val="1700"/>
              </a:lnSpc>
              <a:spcBef>
                <a:spcPts val="600"/>
              </a:spcBef>
              <a:spcAft>
                <a:spcPts val="0"/>
              </a:spcAft>
              <a:buClr>
                <a:schemeClr val="accent1"/>
              </a:buClr>
              <a:buSzPct val="80000"/>
              <a:buFont typeface="Arial" panose="020B0604020202020204" pitchFamily="34" charset="0"/>
              <a:buChar char="•"/>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25" name="Text Placeholder 2">
            <a:extLst>
              <a:ext uri="{FF2B5EF4-FFF2-40B4-BE49-F238E27FC236}">
                <a16:creationId xmlns:a16="http://schemas.microsoft.com/office/drawing/2014/main" id="{0ED7B7B3-A8E0-47F0-BF6B-AF8C6E9FAD0C}"/>
              </a:ext>
            </a:extLst>
          </p:cNvPr>
          <p:cNvSpPr>
            <a:spLocks noGrp="1"/>
          </p:cNvSpPr>
          <p:nvPr>
            <p:ph type="body" idx="13"/>
          </p:nvPr>
        </p:nvSpPr>
        <p:spPr>
          <a:xfrm>
            <a:off x="412779" y="1947755"/>
            <a:ext cx="2399433" cy="695119"/>
          </a:xfrm>
          <a:prstGeom prst="rect">
            <a:avLst/>
          </a:prstGeom>
        </p:spPr>
        <p:txBody>
          <a:bodyPr anchor="b" anchorCtr="0">
            <a:noAutofit/>
          </a:bodyPr>
          <a:lstStyle>
            <a:lvl1pPr marL="0" indent="0">
              <a:lnSpc>
                <a:spcPts val="1800"/>
              </a:lnSpc>
              <a:spcBef>
                <a:spcPts val="600"/>
              </a:spcBef>
              <a:buNone/>
              <a:defRPr sz="16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Content Placeholder 2">
            <a:extLst>
              <a:ext uri="{FF2B5EF4-FFF2-40B4-BE49-F238E27FC236}">
                <a16:creationId xmlns:a16="http://schemas.microsoft.com/office/drawing/2014/main" id="{1CADBC9C-4182-4890-A080-9231261AF6B8}"/>
              </a:ext>
            </a:extLst>
          </p:cNvPr>
          <p:cNvSpPr>
            <a:spLocks noGrp="1"/>
          </p:cNvSpPr>
          <p:nvPr>
            <p:ph sz="half" idx="14"/>
          </p:nvPr>
        </p:nvSpPr>
        <p:spPr>
          <a:xfrm>
            <a:off x="3394643" y="2775516"/>
            <a:ext cx="2399432" cy="2772303"/>
          </a:xfrm>
          <a:prstGeom prst="rect">
            <a:avLst/>
          </a:prstGeom>
          <a:solidFill>
            <a:schemeClr val="bg1"/>
          </a:solidFill>
        </p:spPr>
        <p:txBody>
          <a:bodyPr>
            <a:noAutofit/>
          </a:bodyPr>
          <a:lstStyle>
            <a:lvl1pPr>
              <a:lnSpc>
                <a:spcPts val="1700"/>
              </a:lnSpc>
              <a:spcBef>
                <a:spcPts val="600"/>
              </a:spcBef>
              <a:spcAft>
                <a:spcPts val="0"/>
              </a:spcAft>
              <a:buClr>
                <a:schemeClr val="accent5"/>
              </a:buClr>
              <a:buSzPct val="80000"/>
              <a:buFont typeface="Arial" panose="020B0604020202020204" pitchFamily="34" charset="0"/>
              <a:buChar char="•"/>
              <a:defRPr sz="1500">
                <a:solidFill>
                  <a:srgbClr val="2C3E50"/>
                </a:solidFill>
              </a:defRPr>
            </a:lvl1pPr>
            <a:lvl2pPr>
              <a:lnSpc>
                <a:spcPts val="1700"/>
              </a:lnSpc>
              <a:spcBef>
                <a:spcPts val="600"/>
              </a:spcBef>
              <a:spcAft>
                <a:spcPts val="0"/>
              </a:spcAft>
              <a:buClr>
                <a:schemeClr val="accent5"/>
              </a:buClr>
              <a:buSzPct val="80000"/>
              <a:buFont typeface="Arial" panose="020B0604020202020204" pitchFamily="34" charset="0"/>
              <a:buChar char="•"/>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31" name="Text Placeholder 2">
            <a:extLst>
              <a:ext uri="{FF2B5EF4-FFF2-40B4-BE49-F238E27FC236}">
                <a16:creationId xmlns:a16="http://schemas.microsoft.com/office/drawing/2014/main" id="{AB2FA988-4F94-4D65-8352-9BDB1CBC3D17}"/>
              </a:ext>
            </a:extLst>
          </p:cNvPr>
          <p:cNvSpPr>
            <a:spLocks noGrp="1"/>
          </p:cNvSpPr>
          <p:nvPr>
            <p:ph type="body" idx="15"/>
          </p:nvPr>
        </p:nvSpPr>
        <p:spPr>
          <a:xfrm>
            <a:off x="3394643" y="1947755"/>
            <a:ext cx="2399433" cy="695119"/>
          </a:xfrm>
          <a:prstGeom prst="rect">
            <a:avLst/>
          </a:prstGeom>
        </p:spPr>
        <p:txBody>
          <a:bodyPr anchor="b" anchorCtr="0">
            <a:noAutofit/>
          </a:bodyPr>
          <a:lstStyle>
            <a:lvl1pPr marL="0" indent="0">
              <a:lnSpc>
                <a:spcPts val="1800"/>
              </a:lnSpc>
              <a:spcBef>
                <a:spcPts val="600"/>
              </a:spcBef>
              <a:buNone/>
              <a:defRPr sz="16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2" name="Content Placeholder 2">
            <a:extLst>
              <a:ext uri="{FF2B5EF4-FFF2-40B4-BE49-F238E27FC236}">
                <a16:creationId xmlns:a16="http://schemas.microsoft.com/office/drawing/2014/main" id="{B174B2FD-6C90-4559-BB7E-1C01366648F7}"/>
              </a:ext>
            </a:extLst>
          </p:cNvPr>
          <p:cNvSpPr>
            <a:spLocks noGrp="1"/>
          </p:cNvSpPr>
          <p:nvPr>
            <p:ph sz="half" idx="16"/>
          </p:nvPr>
        </p:nvSpPr>
        <p:spPr>
          <a:xfrm>
            <a:off x="6344877" y="2775516"/>
            <a:ext cx="2399432" cy="2772303"/>
          </a:xfrm>
          <a:prstGeom prst="rect">
            <a:avLst/>
          </a:prstGeom>
          <a:solidFill>
            <a:schemeClr val="bg1"/>
          </a:solidFill>
        </p:spPr>
        <p:txBody>
          <a:bodyPr>
            <a:noAutofit/>
          </a:bodyPr>
          <a:lstStyle>
            <a:lvl1pPr>
              <a:lnSpc>
                <a:spcPts val="1700"/>
              </a:lnSpc>
              <a:spcBef>
                <a:spcPts val="600"/>
              </a:spcBef>
              <a:spcAft>
                <a:spcPts val="0"/>
              </a:spcAft>
              <a:buClr>
                <a:schemeClr val="accent5"/>
              </a:buClr>
              <a:buSzPct val="80000"/>
              <a:buFont typeface="Arial" panose="020B0604020202020204" pitchFamily="34" charset="0"/>
              <a:buChar char="•"/>
              <a:defRPr sz="1500">
                <a:solidFill>
                  <a:srgbClr val="2C3E50"/>
                </a:solidFill>
              </a:defRPr>
            </a:lvl1pPr>
            <a:lvl2pPr>
              <a:lnSpc>
                <a:spcPts val="1700"/>
              </a:lnSpc>
              <a:spcBef>
                <a:spcPts val="600"/>
              </a:spcBef>
              <a:spcAft>
                <a:spcPts val="0"/>
              </a:spcAft>
              <a:buClr>
                <a:schemeClr val="accent5"/>
              </a:buClr>
              <a:buSzPct val="80000"/>
              <a:buFont typeface="Arial" panose="020B0604020202020204" pitchFamily="34" charset="0"/>
              <a:buChar char="•"/>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33" name="Text Placeholder 2">
            <a:extLst>
              <a:ext uri="{FF2B5EF4-FFF2-40B4-BE49-F238E27FC236}">
                <a16:creationId xmlns:a16="http://schemas.microsoft.com/office/drawing/2014/main" id="{C059D9EF-434B-49EF-94F9-C96B2C77799D}"/>
              </a:ext>
            </a:extLst>
          </p:cNvPr>
          <p:cNvSpPr>
            <a:spLocks noGrp="1"/>
          </p:cNvSpPr>
          <p:nvPr>
            <p:ph type="body" idx="17"/>
          </p:nvPr>
        </p:nvSpPr>
        <p:spPr>
          <a:xfrm>
            <a:off x="6344877" y="1947755"/>
            <a:ext cx="2399433" cy="695119"/>
          </a:xfrm>
          <a:prstGeom prst="rect">
            <a:avLst/>
          </a:prstGeom>
        </p:spPr>
        <p:txBody>
          <a:bodyPr anchor="b" anchorCtr="0">
            <a:noAutofit/>
          </a:bodyPr>
          <a:lstStyle>
            <a:lvl1pPr marL="0" indent="0">
              <a:lnSpc>
                <a:spcPts val="1800"/>
              </a:lnSpc>
              <a:spcBef>
                <a:spcPts val="600"/>
              </a:spcBef>
              <a:buNone/>
              <a:defRPr sz="16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4" name="Content Placeholder 2">
            <a:extLst>
              <a:ext uri="{FF2B5EF4-FFF2-40B4-BE49-F238E27FC236}">
                <a16:creationId xmlns:a16="http://schemas.microsoft.com/office/drawing/2014/main" id="{FB4341B6-69CA-4EA8-9BC7-349DFA07FEF7}"/>
              </a:ext>
            </a:extLst>
          </p:cNvPr>
          <p:cNvSpPr>
            <a:spLocks noGrp="1"/>
          </p:cNvSpPr>
          <p:nvPr>
            <p:ph sz="half" idx="18"/>
          </p:nvPr>
        </p:nvSpPr>
        <p:spPr>
          <a:xfrm>
            <a:off x="9312364" y="2775516"/>
            <a:ext cx="2399432" cy="2772303"/>
          </a:xfrm>
          <a:prstGeom prst="rect">
            <a:avLst/>
          </a:prstGeom>
          <a:solidFill>
            <a:schemeClr val="bg1"/>
          </a:solidFill>
        </p:spPr>
        <p:txBody>
          <a:bodyPr>
            <a:noAutofit/>
          </a:bodyPr>
          <a:lstStyle>
            <a:lvl1pPr>
              <a:lnSpc>
                <a:spcPts val="1700"/>
              </a:lnSpc>
              <a:spcBef>
                <a:spcPts val="600"/>
              </a:spcBef>
              <a:spcAft>
                <a:spcPts val="0"/>
              </a:spcAft>
              <a:buClr>
                <a:schemeClr val="accent5"/>
              </a:buClr>
              <a:buSzPct val="80000"/>
              <a:buFont typeface="Arial" panose="020B0604020202020204" pitchFamily="34" charset="0"/>
              <a:buChar char="•"/>
              <a:defRPr sz="1500">
                <a:solidFill>
                  <a:srgbClr val="2C3E50"/>
                </a:solidFill>
              </a:defRPr>
            </a:lvl1pPr>
            <a:lvl2pPr>
              <a:lnSpc>
                <a:spcPts val="1700"/>
              </a:lnSpc>
              <a:spcBef>
                <a:spcPts val="600"/>
              </a:spcBef>
              <a:spcAft>
                <a:spcPts val="0"/>
              </a:spcAft>
              <a:buClr>
                <a:schemeClr val="accent5"/>
              </a:buClr>
              <a:buSzPct val="80000"/>
              <a:buFont typeface="Arial" panose="020B0604020202020204" pitchFamily="34" charset="0"/>
              <a:buChar char="•"/>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35" name="Text Placeholder 2">
            <a:extLst>
              <a:ext uri="{FF2B5EF4-FFF2-40B4-BE49-F238E27FC236}">
                <a16:creationId xmlns:a16="http://schemas.microsoft.com/office/drawing/2014/main" id="{147B6E1D-16DB-45DA-9338-5AEB8B29C611}"/>
              </a:ext>
            </a:extLst>
          </p:cNvPr>
          <p:cNvSpPr>
            <a:spLocks noGrp="1"/>
          </p:cNvSpPr>
          <p:nvPr>
            <p:ph type="body" idx="19"/>
          </p:nvPr>
        </p:nvSpPr>
        <p:spPr>
          <a:xfrm>
            <a:off x="9312364" y="1947755"/>
            <a:ext cx="2399433" cy="695119"/>
          </a:xfrm>
          <a:prstGeom prst="rect">
            <a:avLst/>
          </a:prstGeom>
        </p:spPr>
        <p:txBody>
          <a:bodyPr anchor="b" anchorCtr="0">
            <a:noAutofit/>
          </a:bodyPr>
          <a:lstStyle>
            <a:lvl1pPr marL="0" indent="0">
              <a:lnSpc>
                <a:spcPts val="1800"/>
              </a:lnSpc>
              <a:spcBef>
                <a:spcPts val="600"/>
              </a:spcBef>
              <a:buNone/>
              <a:defRPr sz="16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Slide Number Placeholder 5">
            <a:extLst>
              <a:ext uri="{FF2B5EF4-FFF2-40B4-BE49-F238E27FC236}">
                <a16:creationId xmlns:a16="http://schemas.microsoft.com/office/drawing/2014/main" id="{51B8938F-3199-4B96-903C-490CC23EFEDC}"/>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pic>
        <p:nvPicPr>
          <p:cNvPr id="18" name="Graphic 17">
            <a:extLst>
              <a:ext uri="{FF2B5EF4-FFF2-40B4-BE49-F238E27FC236}">
                <a16:creationId xmlns:a16="http://schemas.microsoft.com/office/drawing/2014/main" id="{3B38E0FC-1066-424F-BB04-2F7E8E3BF5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20" name="Title 1">
            <a:extLst>
              <a:ext uri="{FF2B5EF4-FFF2-40B4-BE49-F238E27FC236}">
                <a16:creationId xmlns:a16="http://schemas.microsoft.com/office/drawing/2014/main" id="{79B7D335-164B-4051-B44A-6C77A624D0E5}"/>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3044553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lti quote">
    <p:spTree>
      <p:nvGrpSpPr>
        <p:cNvPr id="1" name=""/>
        <p:cNvGrpSpPr/>
        <p:nvPr/>
      </p:nvGrpSpPr>
      <p:grpSpPr>
        <a:xfrm>
          <a:off x="0" y="0"/>
          <a:ext cx="0" cy="0"/>
          <a:chOff x="0" y="0"/>
          <a:chExt cx="0" cy="0"/>
        </a:xfrm>
      </p:grpSpPr>
      <p:sp>
        <p:nvSpPr>
          <p:cNvPr id="11" name="Speech Bubble: Rectangle 10">
            <a:extLst>
              <a:ext uri="{FF2B5EF4-FFF2-40B4-BE49-F238E27FC236}">
                <a16:creationId xmlns:a16="http://schemas.microsoft.com/office/drawing/2014/main" id="{A6825775-2811-4E15-9C87-F8C995BFC3EF}"/>
              </a:ext>
            </a:extLst>
          </p:cNvPr>
          <p:cNvSpPr/>
          <p:nvPr userDrawn="1"/>
        </p:nvSpPr>
        <p:spPr>
          <a:xfrm>
            <a:off x="7132320" y="3675018"/>
            <a:ext cx="3004457" cy="1629518"/>
          </a:xfrm>
          <a:prstGeom prst="wedgeRectCallout">
            <a:avLst>
              <a:gd name="adj1" fmla="val 20970"/>
              <a:gd name="adj2" fmla="val 103337"/>
            </a:avLst>
          </a:prstGeom>
          <a:gradFill>
            <a:gsLst>
              <a:gs pos="0">
                <a:schemeClr val="accent4"/>
              </a:gs>
              <a:gs pos="57000">
                <a:schemeClr val="accent5"/>
              </a:gs>
              <a:gs pos="100000">
                <a:schemeClr val="accent6"/>
              </a:gs>
            </a:gsLst>
            <a:lin ang="42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sz="1400" b="1" dirty="0"/>
          </a:p>
        </p:txBody>
      </p:sp>
      <p:grpSp>
        <p:nvGrpSpPr>
          <p:cNvPr id="13" name="Group 12">
            <a:extLst>
              <a:ext uri="{FF2B5EF4-FFF2-40B4-BE49-F238E27FC236}">
                <a16:creationId xmlns:a16="http://schemas.microsoft.com/office/drawing/2014/main" id="{42388F22-C254-494E-B7C3-421076DB5562}"/>
              </a:ext>
            </a:extLst>
          </p:cNvPr>
          <p:cNvGrpSpPr/>
          <p:nvPr userDrawn="1"/>
        </p:nvGrpSpPr>
        <p:grpSpPr>
          <a:xfrm>
            <a:off x="-1" y="6643491"/>
            <a:ext cx="12192001" cy="216000"/>
            <a:chOff x="-1" y="6591483"/>
            <a:chExt cx="12192001" cy="216000"/>
          </a:xfrm>
        </p:grpSpPr>
        <p:sp>
          <p:nvSpPr>
            <p:cNvPr id="14" name="Rectangle 13">
              <a:extLst>
                <a:ext uri="{FF2B5EF4-FFF2-40B4-BE49-F238E27FC236}">
                  <a16:creationId xmlns:a16="http://schemas.microsoft.com/office/drawing/2014/main" id="{180E9916-46BA-4C30-94A1-C6A190177FE7}"/>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362C4F-1369-4C3D-94A0-230408355CD4}"/>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lide Number Placeholder 5">
            <a:extLst>
              <a:ext uri="{FF2B5EF4-FFF2-40B4-BE49-F238E27FC236}">
                <a16:creationId xmlns:a16="http://schemas.microsoft.com/office/drawing/2014/main" id="{D8E7458A-4900-4BB7-9948-8298EF3FACC4}"/>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sp>
        <p:nvSpPr>
          <p:cNvPr id="8" name="Speech Bubble: Rectangle 7">
            <a:extLst>
              <a:ext uri="{FF2B5EF4-FFF2-40B4-BE49-F238E27FC236}">
                <a16:creationId xmlns:a16="http://schemas.microsoft.com/office/drawing/2014/main" id="{3BC9FB13-CB2C-4FFE-8E23-8E8712C7ADA3}"/>
              </a:ext>
            </a:extLst>
          </p:cNvPr>
          <p:cNvSpPr/>
          <p:nvPr userDrawn="1"/>
        </p:nvSpPr>
        <p:spPr>
          <a:xfrm>
            <a:off x="668574" y="1809235"/>
            <a:ext cx="3110946" cy="1700346"/>
          </a:xfrm>
          <a:prstGeom prst="wedgeRectCallout">
            <a:avLst>
              <a:gd name="adj1" fmla="val -21732"/>
              <a:gd name="adj2" fmla="val 111898"/>
            </a:avLst>
          </a:prstGeom>
          <a:gradFill>
            <a:gsLst>
              <a:gs pos="0">
                <a:schemeClr val="accent1"/>
              </a:gs>
              <a:gs pos="57000">
                <a:schemeClr val="accent2">
                  <a:lumMod val="95000"/>
                  <a:lumOff val="5000"/>
                </a:schemeClr>
              </a:gs>
              <a:gs pos="100000">
                <a:schemeClr val="accent3"/>
              </a:gs>
            </a:gsLst>
            <a:lin ang="27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sz="1400" dirty="0"/>
          </a:p>
        </p:txBody>
      </p:sp>
      <p:sp>
        <p:nvSpPr>
          <p:cNvPr id="9" name="Speech Bubble: Rectangle 8">
            <a:extLst>
              <a:ext uri="{FF2B5EF4-FFF2-40B4-BE49-F238E27FC236}">
                <a16:creationId xmlns:a16="http://schemas.microsoft.com/office/drawing/2014/main" id="{39EBBDD2-1FBF-443C-85F5-6C59947D7BD5}"/>
              </a:ext>
            </a:extLst>
          </p:cNvPr>
          <p:cNvSpPr/>
          <p:nvPr userDrawn="1"/>
        </p:nvSpPr>
        <p:spPr>
          <a:xfrm>
            <a:off x="4593771" y="1326097"/>
            <a:ext cx="3004457" cy="1608720"/>
          </a:xfrm>
          <a:prstGeom prst="wedgeRectCallout">
            <a:avLst>
              <a:gd name="adj1" fmla="val 17779"/>
              <a:gd name="adj2" fmla="val 129417"/>
            </a:avLst>
          </a:prstGeom>
          <a:gradFill>
            <a:gsLst>
              <a:gs pos="0">
                <a:schemeClr val="accent4"/>
              </a:gs>
              <a:gs pos="57000">
                <a:schemeClr val="accent5"/>
              </a:gs>
              <a:gs pos="100000">
                <a:schemeClr val="accent6"/>
              </a:gs>
            </a:gsLst>
            <a:lin ang="42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sz="1400" b="1" dirty="0"/>
          </a:p>
        </p:txBody>
      </p:sp>
      <p:sp>
        <p:nvSpPr>
          <p:cNvPr id="10" name="Speech Bubble: Rectangle 9">
            <a:extLst>
              <a:ext uri="{FF2B5EF4-FFF2-40B4-BE49-F238E27FC236}">
                <a16:creationId xmlns:a16="http://schemas.microsoft.com/office/drawing/2014/main" id="{3CF20D84-7ADC-47DF-B9DC-3F30A3FCA1BB}"/>
              </a:ext>
            </a:extLst>
          </p:cNvPr>
          <p:cNvSpPr/>
          <p:nvPr userDrawn="1"/>
        </p:nvSpPr>
        <p:spPr>
          <a:xfrm>
            <a:off x="2832654" y="3875342"/>
            <a:ext cx="3110946" cy="1700346"/>
          </a:xfrm>
          <a:prstGeom prst="wedgeRectCallout">
            <a:avLst>
              <a:gd name="adj1" fmla="val -22289"/>
              <a:gd name="adj2" fmla="val 97880"/>
            </a:avLst>
          </a:prstGeom>
          <a:gradFill>
            <a:gsLst>
              <a:gs pos="0">
                <a:schemeClr val="accent1"/>
              </a:gs>
              <a:gs pos="57000">
                <a:schemeClr val="accent2">
                  <a:lumMod val="95000"/>
                  <a:lumOff val="5000"/>
                </a:schemeClr>
              </a:gs>
              <a:gs pos="100000">
                <a:schemeClr val="accent3"/>
              </a:gs>
            </a:gsLst>
            <a:lin ang="27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sz="1400" b="1" dirty="0"/>
          </a:p>
        </p:txBody>
      </p:sp>
      <p:sp>
        <p:nvSpPr>
          <p:cNvPr id="12" name="Speech Bubble: Rectangle 11">
            <a:extLst>
              <a:ext uri="{FF2B5EF4-FFF2-40B4-BE49-F238E27FC236}">
                <a16:creationId xmlns:a16="http://schemas.microsoft.com/office/drawing/2014/main" id="{E9534FA4-058C-4CEB-B792-477998990F57}"/>
              </a:ext>
            </a:extLst>
          </p:cNvPr>
          <p:cNvSpPr/>
          <p:nvPr userDrawn="1"/>
        </p:nvSpPr>
        <p:spPr>
          <a:xfrm>
            <a:off x="8763191" y="1465220"/>
            <a:ext cx="3110946" cy="1700346"/>
          </a:xfrm>
          <a:prstGeom prst="wedgeRectCallout">
            <a:avLst>
              <a:gd name="adj1" fmla="val 19138"/>
              <a:gd name="adj2" fmla="val 110361"/>
            </a:avLst>
          </a:prstGeom>
          <a:gradFill>
            <a:gsLst>
              <a:gs pos="0">
                <a:schemeClr val="accent1"/>
              </a:gs>
              <a:gs pos="57000">
                <a:schemeClr val="accent2">
                  <a:lumMod val="95000"/>
                  <a:lumOff val="5000"/>
                </a:schemeClr>
              </a:gs>
              <a:gs pos="100000">
                <a:schemeClr val="accent3"/>
              </a:gs>
            </a:gsLst>
            <a:lin ang="2700000" scaled="0"/>
          </a:grad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GB" sz="1400" b="1" dirty="0"/>
          </a:p>
        </p:txBody>
      </p:sp>
      <p:sp>
        <p:nvSpPr>
          <p:cNvPr id="18" name="Content Placeholder 2">
            <a:extLst>
              <a:ext uri="{FF2B5EF4-FFF2-40B4-BE49-F238E27FC236}">
                <a16:creationId xmlns:a16="http://schemas.microsoft.com/office/drawing/2014/main" id="{89C5179F-02F2-4532-B27A-85A0936ED64E}"/>
              </a:ext>
            </a:extLst>
          </p:cNvPr>
          <p:cNvSpPr>
            <a:spLocks noGrp="1"/>
          </p:cNvSpPr>
          <p:nvPr>
            <p:ph sz="half" idx="20" hasCustomPrompt="1"/>
          </p:nvPr>
        </p:nvSpPr>
        <p:spPr>
          <a:xfrm>
            <a:off x="935415" y="3164209"/>
            <a:ext cx="2587842" cy="220371"/>
          </a:xfrm>
          <a:prstGeom prst="rect">
            <a:avLst/>
          </a:prstGeom>
          <a:noFill/>
        </p:spPr>
        <p:txBody>
          <a:bodyPr>
            <a:noAutofit/>
          </a:bodyPr>
          <a:lstStyle>
            <a:lvl1pPr marL="0" indent="0">
              <a:lnSpc>
                <a:spcPts val="1400"/>
              </a:lnSpc>
              <a:spcBef>
                <a:spcPts val="0"/>
              </a:spcBef>
              <a:spcAft>
                <a:spcPts val="0"/>
              </a:spcAft>
              <a:buClr>
                <a:schemeClr val="accent5"/>
              </a:buClr>
              <a:buNone/>
              <a:defRPr sz="1200">
                <a:solidFill>
                  <a:schemeClr val="bg1"/>
                </a:solidFill>
              </a:defRPr>
            </a:lvl1pPr>
            <a:lvl2pPr>
              <a:lnSpc>
                <a:spcPts val="1400"/>
              </a:lnSpc>
              <a:defRPr sz="12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19" name="Text Placeholder 2">
            <a:extLst>
              <a:ext uri="{FF2B5EF4-FFF2-40B4-BE49-F238E27FC236}">
                <a16:creationId xmlns:a16="http://schemas.microsoft.com/office/drawing/2014/main" id="{16CF4E2E-005D-4ADE-BBC1-74406B09F9DA}"/>
              </a:ext>
            </a:extLst>
          </p:cNvPr>
          <p:cNvSpPr>
            <a:spLocks noGrp="1"/>
          </p:cNvSpPr>
          <p:nvPr>
            <p:ph type="body" idx="21"/>
          </p:nvPr>
        </p:nvSpPr>
        <p:spPr>
          <a:xfrm>
            <a:off x="935415" y="1941833"/>
            <a:ext cx="2587842" cy="1169725"/>
          </a:xfrm>
          <a:prstGeom prst="rect">
            <a:avLst/>
          </a:prstGeom>
        </p:spPr>
        <p:txBody>
          <a:bodyPr anchor="ctr" anchorCtr="0">
            <a:noAutofit/>
          </a:bodyPr>
          <a:lstStyle>
            <a:lvl1pPr marL="0" indent="0">
              <a:lnSpc>
                <a:spcPts val="1600"/>
              </a:lnSpc>
              <a:spcBef>
                <a:spcPts val="600"/>
              </a:spcBef>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2">
            <a:extLst>
              <a:ext uri="{FF2B5EF4-FFF2-40B4-BE49-F238E27FC236}">
                <a16:creationId xmlns:a16="http://schemas.microsoft.com/office/drawing/2014/main" id="{44A19BD6-A2E5-4852-A8F3-B53F6C70AF0F}"/>
              </a:ext>
            </a:extLst>
          </p:cNvPr>
          <p:cNvSpPr>
            <a:spLocks noGrp="1"/>
          </p:cNvSpPr>
          <p:nvPr>
            <p:ph sz="half" idx="22" hasCustomPrompt="1"/>
          </p:nvPr>
        </p:nvSpPr>
        <p:spPr>
          <a:xfrm>
            <a:off x="3107295" y="5206928"/>
            <a:ext cx="2587842" cy="220371"/>
          </a:xfrm>
          <a:prstGeom prst="rect">
            <a:avLst/>
          </a:prstGeom>
          <a:noFill/>
        </p:spPr>
        <p:txBody>
          <a:bodyPr>
            <a:noAutofit/>
          </a:bodyPr>
          <a:lstStyle>
            <a:lvl1pPr marL="0" indent="0">
              <a:lnSpc>
                <a:spcPts val="1400"/>
              </a:lnSpc>
              <a:spcBef>
                <a:spcPts val="0"/>
              </a:spcBef>
              <a:spcAft>
                <a:spcPts val="0"/>
              </a:spcAft>
              <a:buClr>
                <a:schemeClr val="accent5"/>
              </a:buClr>
              <a:buNone/>
              <a:defRPr sz="1200">
                <a:solidFill>
                  <a:schemeClr val="bg1"/>
                </a:solidFill>
              </a:defRPr>
            </a:lvl1pPr>
            <a:lvl2pPr>
              <a:lnSpc>
                <a:spcPts val="1400"/>
              </a:lnSpc>
              <a:defRPr sz="12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23" name="Text Placeholder 2">
            <a:extLst>
              <a:ext uri="{FF2B5EF4-FFF2-40B4-BE49-F238E27FC236}">
                <a16:creationId xmlns:a16="http://schemas.microsoft.com/office/drawing/2014/main" id="{17EB2E77-AE08-4951-8D4D-BA557B60560D}"/>
              </a:ext>
            </a:extLst>
          </p:cNvPr>
          <p:cNvSpPr>
            <a:spLocks noGrp="1"/>
          </p:cNvSpPr>
          <p:nvPr>
            <p:ph type="body" idx="23"/>
          </p:nvPr>
        </p:nvSpPr>
        <p:spPr>
          <a:xfrm>
            <a:off x="3107295" y="3999222"/>
            <a:ext cx="2587842" cy="1170654"/>
          </a:xfrm>
          <a:prstGeom prst="rect">
            <a:avLst/>
          </a:prstGeom>
        </p:spPr>
        <p:txBody>
          <a:bodyPr anchor="ctr" anchorCtr="0">
            <a:noAutofit/>
          </a:bodyPr>
          <a:lstStyle>
            <a:lvl1pPr marL="0" indent="0">
              <a:lnSpc>
                <a:spcPts val="1600"/>
              </a:lnSpc>
              <a:spcBef>
                <a:spcPts val="600"/>
              </a:spcBef>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2">
            <a:extLst>
              <a:ext uri="{FF2B5EF4-FFF2-40B4-BE49-F238E27FC236}">
                <a16:creationId xmlns:a16="http://schemas.microsoft.com/office/drawing/2014/main" id="{1F54AB5B-F850-493A-AC73-5D2A0C9C77C9}"/>
              </a:ext>
            </a:extLst>
          </p:cNvPr>
          <p:cNvSpPr>
            <a:spLocks noGrp="1"/>
          </p:cNvSpPr>
          <p:nvPr>
            <p:ph sz="half" idx="24" hasCustomPrompt="1"/>
          </p:nvPr>
        </p:nvSpPr>
        <p:spPr>
          <a:xfrm>
            <a:off x="4802079" y="2601358"/>
            <a:ext cx="2587842" cy="220371"/>
          </a:xfrm>
          <a:prstGeom prst="rect">
            <a:avLst/>
          </a:prstGeom>
          <a:noFill/>
        </p:spPr>
        <p:txBody>
          <a:bodyPr>
            <a:noAutofit/>
          </a:bodyPr>
          <a:lstStyle>
            <a:lvl1pPr marL="0" indent="0">
              <a:lnSpc>
                <a:spcPts val="1400"/>
              </a:lnSpc>
              <a:spcBef>
                <a:spcPts val="0"/>
              </a:spcBef>
              <a:spcAft>
                <a:spcPts val="0"/>
              </a:spcAft>
              <a:buClr>
                <a:schemeClr val="accent5"/>
              </a:buClr>
              <a:buNone/>
              <a:defRPr sz="1200">
                <a:solidFill>
                  <a:schemeClr val="bg1"/>
                </a:solidFill>
              </a:defRPr>
            </a:lvl1pPr>
            <a:lvl2pPr>
              <a:lnSpc>
                <a:spcPts val="1400"/>
              </a:lnSpc>
              <a:defRPr sz="12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29" name="Text Placeholder 2">
            <a:extLst>
              <a:ext uri="{FF2B5EF4-FFF2-40B4-BE49-F238E27FC236}">
                <a16:creationId xmlns:a16="http://schemas.microsoft.com/office/drawing/2014/main" id="{EC58CD96-2D23-46E3-8371-E394B045B930}"/>
              </a:ext>
            </a:extLst>
          </p:cNvPr>
          <p:cNvSpPr>
            <a:spLocks noGrp="1"/>
          </p:cNvSpPr>
          <p:nvPr>
            <p:ph type="body" idx="25"/>
          </p:nvPr>
        </p:nvSpPr>
        <p:spPr>
          <a:xfrm>
            <a:off x="4802079" y="1413213"/>
            <a:ext cx="2587842" cy="1143518"/>
          </a:xfrm>
          <a:prstGeom prst="rect">
            <a:avLst/>
          </a:prstGeom>
        </p:spPr>
        <p:txBody>
          <a:bodyPr anchor="ctr" anchorCtr="0">
            <a:noAutofit/>
          </a:bodyPr>
          <a:lstStyle>
            <a:lvl1pPr marL="0" indent="0">
              <a:lnSpc>
                <a:spcPts val="1600"/>
              </a:lnSpc>
              <a:spcBef>
                <a:spcPts val="600"/>
              </a:spcBef>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Content Placeholder 2">
            <a:extLst>
              <a:ext uri="{FF2B5EF4-FFF2-40B4-BE49-F238E27FC236}">
                <a16:creationId xmlns:a16="http://schemas.microsoft.com/office/drawing/2014/main" id="{9AFCAAF5-E4DB-4112-B47F-103964A4F7F2}"/>
              </a:ext>
            </a:extLst>
          </p:cNvPr>
          <p:cNvSpPr>
            <a:spLocks noGrp="1"/>
          </p:cNvSpPr>
          <p:nvPr>
            <p:ph sz="half" idx="26" hasCustomPrompt="1"/>
          </p:nvPr>
        </p:nvSpPr>
        <p:spPr>
          <a:xfrm>
            <a:off x="9032116" y="2795400"/>
            <a:ext cx="2587842" cy="220371"/>
          </a:xfrm>
          <a:prstGeom prst="rect">
            <a:avLst/>
          </a:prstGeom>
          <a:noFill/>
        </p:spPr>
        <p:txBody>
          <a:bodyPr>
            <a:noAutofit/>
          </a:bodyPr>
          <a:lstStyle>
            <a:lvl1pPr marL="0" indent="0">
              <a:lnSpc>
                <a:spcPts val="1400"/>
              </a:lnSpc>
              <a:spcBef>
                <a:spcPts val="0"/>
              </a:spcBef>
              <a:spcAft>
                <a:spcPts val="0"/>
              </a:spcAft>
              <a:buClr>
                <a:schemeClr val="accent5"/>
              </a:buClr>
              <a:buNone/>
              <a:defRPr sz="1200">
                <a:solidFill>
                  <a:schemeClr val="bg1"/>
                </a:solidFill>
              </a:defRPr>
            </a:lvl1pPr>
            <a:lvl2pPr>
              <a:lnSpc>
                <a:spcPts val="1400"/>
              </a:lnSpc>
              <a:defRPr sz="12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31" name="Text Placeholder 2">
            <a:extLst>
              <a:ext uri="{FF2B5EF4-FFF2-40B4-BE49-F238E27FC236}">
                <a16:creationId xmlns:a16="http://schemas.microsoft.com/office/drawing/2014/main" id="{3C23F684-8397-46E1-9F71-18EC505E09FF}"/>
              </a:ext>
            </a:extLst>
          </p:cNvPr>
          <p:cNvSpPr>
            <a:spLocks noGrp="1"/>
          </p:cNvSpPr>
          <p:nvPr>
            <p:ph type="body" idx="27"/>
          </p:nvPr>
        </p:nvSpPr>
        <p:spPr>
          <a:xfrm>
            <a:off x="9032116" y="1553465"/>
            <a:ext cx="2587842" cy="1189284"/>
          </a:xfrm>
          <a:prstGeom prst="rect">
            <a:avLst/>
          </a:prstGeom>
        </p:spPr>
        <p:txBody>
          <a:bodyPr anchor="ctr" anchorCtr="0">
            <a:noAutofit/>
          </a:bodyPr>
          <a:lstStyle>
            <a:lvl1pPr marL="0" indent="0">
              <a:lnSpc>
                <a:spcPts val="1600"/>
              </a:lnSpc>
              <a:spcBef>
                <a:spcPts val="600"/>
              </a:spcBef>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Content Placeholder 2">
            <a:extLst>
              <a:ext uri="{FF2B5EF4-FFF2-40B4-BE49-F238E27FC236}">
                <a16:creationId xmlns:a16="http://schemas.microsoft.com/office/drawing/2014/main" id="{82657E53-4CCE-4DB8-AAE8-B7E597705450}"/>
              </a:ext>
            </a:extLst>
          </p:cNvPr>
          <p:cNvSpPr>
            <a:spLocks noGrp="1"/>
          </p:cNvSpPr>
          <p:nvPr>
            <p:ph sz="half" idx="28" hasCustomPrompt="1"/>
          </p:nvPr>
        </p:nvSpPr>
        <p:spPr>
          <a:xfrm>
            <a:off x="7324658" y="4949505"/>
            <a:ext cx="2587842" cy="220371"/>
          </a:xfrm>
          <a:prstGeom prst="rect">
            <a:avLst/>
          </a:prstGeom>
          <a:noFill/>
        </p:spPr>
        <p:txBody>
          <a:bodyPr>
            <a:noAutofit/>
          </a:bodyPr>
          <a:lstStyle>
            <a:lvl1pPr marL="0" indent="0">
              <a:lnSpc>
                <a:spcPts val="1400"/>
              </a:lnSpc>
              <a:spcBef>
                <a:spcPts val="0"/>
              </a:spcBef>
              <a:spcAft>
                <a:spcPts val="0"/>
              </a:spcAft>
              <a:buClr>
                <a:schemeClr val="accent5"/>
              </a:buClr>
              <a:buNone/>
              <a:defRPr sz="1200">
                <a:solidFill>
                  <a:schemeClr val="bg1"/>
                </a:solidFill>
              </a:defRPr>
            </a:lvl1pPr>
            <a:lvl2pPr>
              <a:lnSpc>
                <a:spcPts val="1400"/>
              </a:lnSpc>
              <a:defRPr sz="12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37" name="Text Placeholder 2">
            <a:extLst>
              <a:ext uri="{FF2B5EF4-FFF2-40B4-BE49-F238E27FC236}">
                <a16:creationId xmlns:a16="http://schemas.microsoft.com/office/drawing/2014/main" id="{6F269E11-C53B-470D-8199-0DAE1E83E957}"/>
              </a:ext>
            </a:extLst>
          </p:cNvPr>
          <p:cNvSpPr>
            <a:spLocks noGrp="1"/>
          </p:cNvSpPr>
          <p:nvPr>
            <p:ph type="body" idx="29"/>
          </p:nvPr>
        </p:nvSpPr>
        <p:spPr>
          <a:xfrm>
            <a:off x="7324658" y="3751579"/>
            <a:ext cx="2587842" cy="1157819"/>
          </a:xfrm>
          <a:prstGeom prst="rect">
            <a:avLst/>
          </a:prstGeom>
        </p:spPr>
        <p:txBody>
          <a:bodyPr anchor="ctr" anchorCtr="0">
            <a:noAutofit/>
          </a:bodyPr>
          <a:lstStyle>
            <a:lvl1pPr marL="0" indent="0">
              <a:lnSpc>
                <a:spcPts val="1600"/>
              </a:lnSpc>
              <a:spcBef>
                <a:spcPts val="600"/>
              </a:spcBef>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26" name="Graphic 25">
            <a:extLst>
              <a:ext uri="{FF2B5EF4-FFF2-40B4-BE49-F238E27FC236}">
                <a16:creationId xmlns:a16="http://schemas.microsoft.com/office/drawing/2014/main" id="{73B0EA3D-844B-444E-B859-94CAC224D5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24" name="Title 1">
            <a:extLst>
              <a:ext uri="{FF2B5EF4-FFF2-40B4-BE49-F238E27FC236}">
                <a16:creationId xmlns:a16="http://schemas.microsoft.com/office/drawing/2014/main" id="{56B92DB0-8B09-4044-B89C-0CB2BFEB2ED9}"/>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3367356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single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8385F0-90F5-495E-80FE-4563068D3BD7}"/>
              </a:ext>
            </a:extLst>
          </p:cNvPr>
          <p:cNvSpPr/>
          <p:nvPr userDrawn="1"/>
        </p:nvSpPr>
        <p:spPr>
          <a:xfrm>
            <a:off x="0" y="0"/>
            <a:ext cx="12192000" cy="6858000"/>
          </a:xfrm>
          <a:prstGeom prst="rect">
            <a:avLst/>
          </a:prstGeom>
          <a:gradFill flip="none" rotWithShape="1">
            <a:gsLst>
              <a:gs pos="0">
                <a:schemeClr val="accent1"/>
              </a:gs>
              <a:gs pos="57000">
                <a:schemeClr val="accent2">
                  <a:lumMod val="95000"/>
                  <a:lumOff val="5000"/>
                </a:schemeClr>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1BF111A-764A-47F4-BC6D-74F0BD5D703B}"/>
              </a:ext>
            </a:extLst>
          </p:cNvPr>
          <p:cNvSpPr/>
          <p:nvPr userDrawn="1"/>
        </p:nvSpPr>
        <p:spPr>
          <a:xfrm>
            <a:off x="0" y="0"/>
            <a:ext cx="12192000" cy="6858000"/>
          </a:xfrm>
          <a:prstGeom prst="rect">
            <a:avLst/>
          </a:prstGeom>
          <a:gradFill flip="none" rotWithShape="1">
            <a:gsLst>
              <a:gs pos="0">
                <a:schemeClr val="accent1"/>
              </a:gs>
              <a:gs pos="57000">
                <a:schemeClr val="accent2">
                  <a:lumMod val="95000"/>
                  <a:lumOff val="5000"/>
                </a:schemeClr>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a:extLst>
              <a:ext uri="{FF2B5EF4-FFF2-40B4-BE49-F238E27FC236}">
                <a16:creationId xmlns:a16="http://schemas.microsoft.com/office/drawing/2014/main" id="{8DAF5825-D0F9-4AB5-AE61-3D9594FD6B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8634"/>
          <a:stretch/>
        </p:blipFill>
        <p:spPr>
          <a:xfrm>
            <a:off x="-147765" y="0"/>
            <a:ext cx="10982389" cy="6858000"/>
          </a:xfrm>
          <a:prstGeom prst="rect">
            <a:avLst/>
          </a:prstGeom>
        </p:spPr>
      </p:pic>
      <p:cxnSp>
        <p:nvCxnSpPr>
          <p:cNvPr id="13" name="Straight Connector 12">
            <a:extLst>
              <a:ext uri="{FF2B5EF4-FFF2-40B4-BE49-F238E27FC236}">
                <a16:creationId xmlns:a16="http://schemas.microsoft.com/office/drawing/2014/main" id="{9139D27D-4273-4898-B2F2-E8992DE57FDF}"/>
              </a:ext>
            </a:extLst>
          </p:cNvPr>
          <p:cNvCxnSpPr/>
          <p:nvPr/>
        </p:nvCxnSpPr>
        <p:spPr>
          <a:xfrm>
            <a:off x="1739900" y="4668296"/>
            <a:ext cx="10452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E62E349-494D-4BFE-80FC-B3BBE7C19E44}"/>
              </a:ext>
            </a:extLst>
          </p:cNvPr>
          <p:cNvSpPr>
            <a:spLocks noGrp="1"/>
          </p:cNvSpPr>
          <p:nvPr>
            <p:ph sz="half" idx="1"/>
          </p:nvPr>
        </p:nvSpPr>
        <p:spPr>
          <a:xfrm>
            <a:off x="1063966" y="4868668"/>
            <a:ext cx="9669232" cy="663228"/>
          </a:xfrm>
          <a:prstGeom prst="rect">
            <a:avLst/>
          </a:prstGeom>
          <a:noFill/>
        </p:spPr>
        <p:txBody>
          <a:bodyPr>
            <a:noAutofit/>
          </a:bodyPr>
          <a:lstStyle>
            <a:lvl1pPr marL="0" indent="0" algn="l">
              <a:lnSpc>
                <a:spcPct val="100000"/>
              </a:lnSpc>
              <a:buClr>
                <a:schemeClr val="accent5"/>
              </a:buClr>
              <a:buNone/>
              <a:defRPr sz="1600">
                <a:solidFill>
                  <a:schemeClr val="bg1"/>
                </a:solidFill>
              </a:defRPr>
            </a:lvl1pPr>
            <a:lvl2pPr algn="l">
              <a:lnSpc>
                <a:spcPct val="100000"/>
              </a:lnSpc>
              <a:buNone/>
              <a:defRPr sz="16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p:txBody>
      </p:sp>
      <p:sp>
        <p:nvSpPr>
          <p:cNvPr id="15" name="Content Placeholder 2">
            <a:extLst>
              <a:ext uri="{FF2B5EF4-FFF2-40B4-BE49-F238E27FC236}">
                <a16:creationId xmlns:a16="http://schemas.microsoft.com/office/drawing/2014/main" id="{6A43E19F-A2BF-426E-90FD-4932203A253B}"/>
              </a:ext>
            </a:extLst>
          </p:cNvPr>
          <p:cNvSpPr>
            <a:spLocks noGrp="1"/>
          </p:cNvSpPr>
          <p:nvPr>
            <p:ph sz="half" idx="10"/>
          </p:nvPr>
        </p:nvSpPr>
        <p:spPr>
          <a:xfrm>
            <a:off x="1063966" y="2083562"/>
            <a:ext cx="8585360" cy="2363055"/>
          </a:xfrm>
          <a:prstGeom prst="rect">
            <a:avLst/>
          </a:prstGeom>
          <a:noFill/>
        </p:spPr>
        <p:txBody>
          <a:bodyPr anchor="b" anchorCtr="0">
            <a:noAutofit/>
          </a:bodyPr>
          <a:lstStyle>
            <a:lvl1pPr marL="0" indent="0" algn="l">
              <a:lnSpc>
                <a:spcPts val="4200"/>
              </a:lnSpc>
              <a:spcBef>
                <a:spcPts val="600"/>
              </a:spcBef>
              <a:spcAft>
                <a:spcPts val="600"/>
              </a:spcAft>
              <a:buClr>
                <a:schemeClr val="accent5"/>
              </a:buClr>
              <a:buNone/>
              <a:defRPr sz="3600">
                <a:solidFill>
                  <a:schemeClr val="bg1"/>
                </a:solidFill>
                <a:latin typeface="+mj-lt"/>
              </a:defRPr>
            </a:lvl1pPr>
            <a:lvl2pPr algn="l">
              <a:lnSpc>
                <a:spcPct val="100000"/>
              </a:lnSpc>
              <a:buNone/>
              <a:defRPr sz="36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p:txBody>
      </p:sp>
      <p:cxnSp>
        <p:nvCxnSpPr>
          <p:cNvPr id="10" name="Straight Connector 9">
            <a:extLst>
              <a:ext uri="{FF2B5EF4-FFF2-40B4-BE49-F238E27FC236}">
                <a16:creationId xmlns:a16="http://schemas.microsoft.com/office/drawing/2014/main" id="{5A145AB0-DC93-4DC6-B22E-55EE3BC82C30}"/>
              </a:ext>
            </a:extLst>
          </p:cNvPr>
          <p:cNvCxnSpPr>
            <a:cxnSpLocks/>
          </p:cNvCxnSpPr>
          <p:nvPr userDrawn="1"/>
        </p:nvCxnSpPr>
        <p:spPr>
          <a:xfrm>
            <a:off x="1023527" y="4668296"/>
            <a:ext cx="1116847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6087725A-6925-4828-B716-0727B324E379}"/>
              </a:ext>
            </a:extLst>
          </p:cNvPr>
          <p:cNvSpPr>
            <a:spLocks noGrp="1"/>
          </p:cNvSpPr>
          <p:nvPr>
            <p:ph sz="half" idx="11"/>
          </p:nvPr>
        </p:nvSpPr>
        <p:spPr>
          <a:xfrm>
            <a:off x="1063966" y="382619"/>
            <a:ext cx="8618948" cy="663228"/>
          </a:xfrm>
          <a:prstGeom prst="rect">
            <a:avLst/>
          </a:prstGeom>
          <a:noFill/>
        </p:spPr>
        <p:txBody>
          <a:bodyPr>
            <a:noAutofit/>
          </a:bodyPr>
          <a:lstStyle>
            <a:lvl1pPr marL="0" indent="0" algn="l">
              <a:lnSpc>
                <a:spcPct val="100000"/>
              </a:lnSpc>
              <a:buClr>
                <a:schemeClr val="accent5"/>
              </a:buClr>
              <a:buNone/>
              <a:defRPr sz="1600">
                <a:solidFill>
                  <a:schemeClr val="bg1"/>
                </a:solidFill>
                <a:latin typeface="+mj-lt"/>
              </a:defRPr>
            </a:lvl1pPr>
            <a:lvl2pPr algn="l">
              <a:lnSpc>
                <a:spcPct val="100000"/>
              </a:lnSpc>
              <a:buNone/>
              <a:defRPr sz="16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p:txBody>
      </p:sp>
    </p:spTree>
    <p:extLst>
      <p:ext uri="{BB962C8B-B14F-4D97-AF65-F5344CB8AC3E}">
        <p14:creationId xmlns:p14="http://schemas.microsoft.com/office/powerpoint/2010/main" val="3478965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ight single 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928ECB-A36D-4C1A-A292-AF9A50CE939E}"/>
              </a:ext>
            </a:extLst>
          </p:cNvPr>
          <p:cNvSpPr/>
          <p:nvPr userDrawn="1"/>
        </p:nvSpPr>
        <p:spPr>
          <a:xfrm>
            <a:off x="0" y="0"/>
            <a:ext cx="12192000" cy="6858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pic>
        <p:nvPicPr>
          <p:cNvPr id="4" name="Graphic 3">
            <a:extLst>
              <a:ext uri="{FF2B5EF4-FFF2-40B4-BE49-F238E27FC236}">
                <a16:creationId xmlns:a16="http://schemas.microsoft.com/office/drawing/2014/main" id="{7C994C38-79E6-4622-AAED-A4350E9771C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9670"/>
          <a:stretch/>
        </p:blipFill>
        <p:spPr>
          <a:xfrm>
            <a:off x="-110951" y="0"/>
            <a:ext cx="9756840" cy="6858000"/>
          </a:xfrm>
          <a:prstGeom prst="rect">
            <a:avLst/>
          </a:prstGeom>
        </p:spPr>
      </p:pic>
      <p:cxnSp>
        <p:nvCxnSpPr>
          <p:cNvPr id="12" name="Straight Connector 11">
            <a:extLst>
              <a:ext uri="{FF2B5EF4-FFF2-40B4-BE49-F238E27FC236}">
                <a16:creationId xmlns:a16="http://schemas.microsoft.com/office/drawing/2014/main" id="{F26A7581-B032-4DEB-8721-B4073DCC2655}"/>
              </a:ext>
            </a:extLst>
          </p:cNvPr>
          <p:cNvCxnSpPr>
            <a:cxnSpLocks/>
          </p:cNvCxnSpPr>
          <p:nvPr userDrawn="1"/>
        </p:nvCxnSpPr>
        <p:spPr>
          <a:xfrm>
            <a:off x="1023527" y="4668296"/>
            <a:ext cx="1116847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E1D18E1C-02F6-41E1-9247-6239F2E373CC}"/>
              </a:ext>
            </a:extLst>
          </p:cNvPr>
          <p:cNvSpPr>
            <a:spLocks noGrp="1"/>
          </p:cNvSpPr>
          <p:nvPr>
            <p:ph sz="half" idx="11"/>
          </p:nvPr>
        </p:nvSpPr>
        <p:spPr>
          <a:xfrm>
            <a:off x="1063966" y="382619"/>
            <a:ext cx="8618948" cy="663228"/>
          </a:xfrm>
          <a:prstGeom prst="rect">
            <a:avLst/>
          </a:prstGeom>
          <a:noFill/>
        </p:spPr>
        <p:txBody>
          <a:bodyPr>
            <a:noAutofit/>
          </a:bodyPr>
          <a:lstStyle>
            <a:lvl1pPr marL="0" indent="0" algn="l">
              <a:lnSpc>
                <a:spcPct val="100000"/>
              </a:lnSpc>
              <a:buClr>
                <a:schemeClr val="accent5"/>
              </a:buClr>
              <a:buNone/>
              <a:defRPr sz="1600">
                <a:solidFill>
                  <a:schemeClr val="bg1"/>
                </a:solidFill>
                <a:latin typeface="+mj-lt"/>
              </a:defRPr>
            </a:lvl1pPr>
            <a:lvl2pPr algn="l">
              <a:lnSpc>
                <a:spcPct val="100000"/>
              </a:lnSpc>
              <a:buNone/>
              <a:defRPr sz="16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p:txBody>
      </p:sp>
      <p:sp>
        <p:nvSpPr>
          <p:cNvPr id="8" name="Content Placeholder 2">
            <a:extLst>
              <a:ext uri="{FF2B5EF4-FFF2-40B4-BE49-F238E27FC236}">
                <a16:creationId xmlns:a16="http://schemas.microsoft.com/office/drawing/2014/main" id="{A239056B-312A-4473-89C1-E20B507349CF}"/>
              </a:ext>
            </a:extLst>
          </p:cNvPr>
          <p:cNvSpPr>
            <a:spLocks noGrp="1"/>
          </p:cNvSpPr>
          <p:nvPr>
            <p:ph sz="half" idx="1"/>
          </p:nvPr>
        </p:nvSpPr>
        <p:spPr>
          <a:xfrm>
            <a:off x="1063966" y="4868668"/>
            <a:ext cx="9669232" cy="663228"/>
          </a:xfrm>
          <a:prstGeom prst="rect">
            <a:avLst/>
          </a:prstGeom>
          <a:noFill/>
        </p:spPr>
        <p:txBody>
          <a:bodyPr>
            <a:noAutofit/>
          </a:bodyPr>
          <a:lstStyle>
            <a:lvl1pPr marL="0" indent="0" algn="l">
              <a:lnSpc>
                <a:spcPct val="100000"/>
              </a:lnSpc>
              <a:buClr>
                <a:schemeClr val="accent5"/>
              </a:buClr>
              <a:buNone/>
              <a:defRPr sz="1600">
                <a:solidFill>
                  <a:schemeClr val="bg1"/>
                </a:solidFill>
              </a:defRPr>
            </a:lvl1pPr>
            <a:lvl2pPr algn="l">
              <a:lnSpc>
                <a:spcPct val="100000"/>
              </a:lnSpc>
              <a:buNone/>
              <a:defRPr sz="16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p:txBody>
      </p:sp>
      <p:sp>
        <p:nvSpPr>
          <p:cNvPr id="11" name="Content Placeholder 2">
            <a:extLst>
              <a:ext uri="{FF2B5EF4-FFF2-40B4-BE49-F238E27FC236}">
                <a16:creationId xmlns:a16="http://schemas.microsoft.com/office/drawing/2014/main" id="{2C6BEB19-4723-409D-B7D8-227C8DA14FD1}"/>
              </a:ext>
            </a:extLst>
          </p:cNvPr>
          <p:cNvSpPr>
            <a:spLocks noGrp="1"/>
          </p:cNvSpPr>
          <p:nvPr>
            <p:ph sz="half" idx="10"/>
          </p:nvPr>
        </p:nvSpPr>
        <p:spPr>
          <a:xfrm>
            <a:off x="1063966" y="2083562"/>
            <a:ext cx="8585360" cy="2363055"/>
          </a:xfrm>
          <a:prstGeom prst="rect">
            <a:avLst/>
          </a:prstGeom>
          <a:noFill/>
        </p:spPr>
        <p:txBody>
          <a:bodyPr anchor="b" anchorCtr="0">
            <a:noAutofit/>
          </a:bodyPr>
          <a:lstStyle>
            <a:lvl1pPr marL="0" indent="0" algn="l">
              <a:lnSpc>
                <a:spcPts val="4200"/>
              </a:lnSpc>
              <a:spcBef>
                <a:spcPts val="600"/>
              </a:spcBef>
              <a:spcAft>
                <a:spcPts val="600"/>
              </a:spcAft>
              <a:buClr>
                <a:schemeClr val="accent5"/>
              </a:buClr>
              <a:buNone/>
              <a:defRPr sz="3600">
                <a:solidFill>
                  <a:schemeClr val="bg1"/>
                </a:solidFill>
                <a:latin typeface="+mj-lt"/>
              </a:defRPr>
            </a:lvl1pPr>
            <a:lvl2pPr algn="l">
              <a:lnSpc>
                <a:spcPct val="100000"/>
              </a:lnSpc>
              <a:buNone/>
              <a:defRPr sz="36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p:txBody>
      </p:sp>
    </p:spTree>
    <p:extLst>
      <p:ext uri="{BB962C8B-B14F-4D97-AF65-F5344CB8AC3E}">
        <p14:creationId xmlns:p14="http://schemas.microsoft.com/office/powerpoint/2010/main" val="1709127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86D7D3-BD15-4678-A010-E81E1A450988}"/>
              </a:ext>
            </a:extLst>
          </p:cNvPr>
          <p:cNvSpPr/>
          <p:nvPr userDrawn="1"/>
        </p:nvSpPr>
        <p:spPr>
          <a:xfrm>
            <a:off x="7480767" y="1880872"/>
            <a:ext cx="4020531" cy="4536223"/>
          </a:xfrm>
          <a:prstGeom prst="rect">
            <a:avLst/>
          </a:prstGeom>
          <a:solidFill>
            <a:schemeClr val="bg2"/>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50">
            <a:extLst>
              <a:ext uri="{FF2B5EF4-FFF2-40B4-BE49-F238E27FC236}">
                <a16:creationId xmlns:a16="http://schemas.microsoft.com/office/drawing/2014/main" id="{6740DBC3-F37E-4CDB-9631-A79CED4CF4DA}"/>
              </a:ext>
            </a:extLst>
          </p:cNvPr>
          <p:cNvSpPr>
            <a:spLocks noChangeArrowheads="1"/>
          </p:cNvSpPr>
          <p:nvPr userDrawn="1"/>
        </p:nvSpPr>
        <p:spPr bwMode="auto">
          <a:xfrm>
            <a:off x="2052334" y="440904"/>
            <a:ext cx="3420240" cy="2992450"/>
          </a:xfrm>
          <a:custGeom>
            <a:avLst/>
            <a:gdLst>
              <a:gd name="T0" fmla="*/ 2620 w 5251"/>
              <a:gd name="T1" fmla="*/ 0 h 4545"/>
              <a:gd name="T2" fmla="*/ 3940 w 5251"/>
              <a:gd name="T3" fmla="*/ 2268 h 4545"/>
              <a:gd name="T4" fmla="*/ 5250 w 5251"/>
              <a:gd name="T5" fmla="*/ 4544 h 4545"/>
              <a:gd name="T6" fmla="*/ 2620 w 5251"/>
              <a:gd name="T7" fmla="*/ 4544 h 4545"/>
              <a:gd name="T8" fmla="*/ 0 w 5251"/>
              <a:gd name="T9" fmla="*/ 4544 h 4545"/>
              <a:gd name="T10" fmla="*/ 1310 w 5251"/>
              <a:gd name="T11" fmla="*/ 2268 h 4545"/>
              <a:gd name="T12" fmla="*/ 2620 w 5251"/>
              <a:gd name="T13" fmla="*/ 0 h 4545"/>
            </a:gdLst>
            <a:ahLst/>
            <a:cxnLst>
              <a:cxn ang="0">
                <a:pos x="T0" y="T1"/>
              </a:cxn>
              <a:cxn ang="0">
                <a:pos x="T2" y="T3"/>
              </a:cxn>
              <a:cxn ang="0">
                <a:pos x="T4" y="T5"/>
              </a:cxn>
              <a:cxn ang="0">
                <a:pos x="T6" y="T7"/>
              </a:cxn>
              <a:cxn ang="0">
                <a:pos x="T8" y="T9"/>
              </a:cxn>
              <a:cxn ang="0">
                <a:pos x="T10" y="T11"/>
              </a:cxn>
              <a:cxn ang="0">
                <a:pos x="T12" y="T13"/>
              </a:cxn>
            </a:cxnLst>
            <a:rect l="0" t="0" r="r" b="b"/>
            <a:pathLst>
              <a:path w="5251" h="4545">
                <a:moveTo>
                  <a:pt x="2620" y="0"/>
                </a:moveTo>
                <a:lnTo>
                  <a:pt x="3940" y="2268"/>
                </a:lnTo>
                <a:lnTo>
                  <a:pt x="5250" y="4544"/>
                </a:lnTo>
                <a:lnTo>
                  <a:pt x="2620" y="4544"/>
                </a:lnTo>
                <a:lnTo>
                  <a:pt x="0" y="4544"/>
                </a:lnTo>
                <a:lnTo>
                  <a:pt x="1310" y="2268"/>
                </a:lnTo>
                <a:lnTo>
                  <a:pt x="2620" y="0"/>
                </a:lnTo>
              </a:path>
            </a:pathLst>
          </a:custGeom>
          <a:solidFill>
            <a:schemeClr val="accent2"/>
          </a:solidFill>
          <a:ln>
            <a:noFill/>
          </a:ln>
          <a:effectLst/>
        </p:spPr>
        <p:txBody>
          <a:bodyPr wrap="none" anchor="ctr"/>
          <a:lstStyle/>
          <a:p>
            <a:endParaRPr lang="es-MX" sz="1400"/>
          </a:p>
        </p:txBody>
      </p:sp>
      <p:sp>
        <p:nvSpPr>
          <p:cNvPr id="14" name="Freeform 151">
            <a:extLst>
              <a:ext uri="{FF2B5EF4-FFF2-40B4-BE49-F238E27FC236}">
                <a16:creationId xmlns:a16="http://schemas.microsoft.com/office/drawing/2014/main" id="{94375114-EE5C-48F4-A1B7-D938D22DD062}"/>
              </a:ext>
            </a:extLst>
          </p:cNvPr>
          <p:cNvSpPr>
            <a:spLocks noChangeArrowheads="1"/>
          </p:cNvSpPr>
          <p:nvPr userDrawn="1"/>
        </p:nvSpPr>
        <p:spPr bwMode="auto">
          <a:xfrm>
            <a:off x="343651" y="3424645"/>
            <a:ext cx="3414495" cy="2992450"/>
          </a:xfrm>
          <a:custGeom>
            <a:avLst/>
            <a:gdLst>
              <a:gd name="T0" fmla="*/ 2620 w 5241"/>
              <a:gd name="T1" fmla="*/ 0 h 4546"/>
              <a:gd name="T2" fmla="*/ 3930 w 5241"/>
              <a:gd name="T3" fmla="*/ 2277 h 4546"/>
              <a:gd name="T4" fmla="*/ 5240 w 5241"/>
              <a:gd name="T5" fmla="*/ 4545 h 4546"/>
              <a:gd name="T6" fmla="*/ 2620 w 5241"/>
              <a:gd name="T7" fmla="*/ 4545 h 4546"/>
              <a:gd name="T8" fmla="*/ 0 w 5241"/>
              <a:gd name="T9" fmla="*/ 4545 h 4546"/>
              <a:gd name="T10" fmla="*/ 1310 w 5241"/>
              <a:gd name="T11" fmla="*/ 2277 h 4546"/>
              <a:gd name="T12" fmla="*/ 2620 w 5241"/>
              <a:gd name="T13" fmla="*/ 0 h 4546"/>
            </a:gdLst>
            <a:ahLst/>
            <a:cxnLst>
              <a:cxn ang="0">
                <a:pos x="T0" y="T1"/>
              </a:cxn>
              <a:cxn ang="0">
                <a:pos x="T2" y="T3"/>
              </a:cxn>
              <a:cxn ang="0">
                <a:pos x="T4" y="T5"/>
              </a:cxn>
              <a:cxn ang="0">
                <a:pos x="T6" y="T7"/>
              </a:cxn>
              <a:cxn ang="0">
                <a:pos x="T8" y="T9"/>
              </a:cxn>
              <a:cxn ang="0">
                <a:pos x="T10" y="T11"/>
              </a:cxn>
              <a:cxn ang="0">
                <a:pos x="T12" y="T13"/>
              </a:cxn>
            </a:cxnLst>
            <a:rect l="0" t="0" r="r" b="b"/>
            <a:pathLst>
              <a:path w="5241" h="4546">
                <a:moveTo>
                  <a:pt x="2620" y="0"/>
                </a:moveTo>
                <a:lnTo>
                  <a:pt x="3930" y="2277"/>
                </a:lnTo>
                <a:lnTo>
                  <a:pt x="5240" y="4545"/>
                </a:lnTo>
                <a:lnTo>
                  <a:pt x="2620" y="4545"/>
                </a:lnTo>
                <a:lnTo>
                  <a:pt x="0" y="4545"/>
                </a:lnTo>
                <a:lnTo>
                  <a:pt x="1310" y="2277"/>
                </a:lnTo>
                <a:lnTo>
                  <a:pt x="2620" y="0"/>
                </a:lnTo>
              </a:path>
            </a:pathLst>
          </a:custGeom>
          <a:solidFill>
            <a:schemeClr val="accent4"/>
          </a:solidFill>
          <a:ln>
            <a:noFill/>
          </a:ln>
          <a:effectLst/>
        </p:spPr>
        <p:txBody>
          <a:bodyPr wrap="none" anchor="ctr"/>
          <a:lstStyle/>
          <a:p>
            <a:endParaRPr lang="es-MX" sz="1400"/>
          </a:p>
        </p:txBody>
      </p:sp>
      <p:sp>
        <p:nvSpPr>
          <p:cNvPr id="15" name="Freeform 152">
            <a:extLst>
              <a:ext uri="{FF2B5EF4-FFF2-40B4-BE49-F238E27FC236}">
                <a16:creationId xmlns:a16="http://schemas.microsoft.com/office/drawing/2014/main" id="{CAB4C1AB-2981-4E1A-B4AC-0557F41B4F44}"/>
              </a:ext>
            </a:extLst>
          </p:cNvPr>
          <p:cNvSpPr>
            <a:spLocks noChangeArrowheads="1"/>
          </p:cNvSpPr>
          <p:nvPr userDrawn="1"/>
        </p:nvSpPr>
        <p:spPr bwMode="auto">
          <a:xfrm>
            <a:off x="3758146" y="3424645"/>
            <a:ext cx="3420240" cy="2992450"/>
          </a:xfrm>
          <a:custGeom>
            <a:avLst/>
            <a:gdLst>
              <a:gd name="T0" fmla="*/ 2630 w 5250"/>
              <a:gd name="T1" fmla="*/ 0 h 4546"/>
              <a:gd name="T2" fmla="*/ 3939 w 5250"/>
              <a:gd name="T3" fmla="*/ 2277 h 4546"/>
              <a:gd name="T4" fmla="*/ 5249 w 5250"/>
              <a:gd name="T5" fmla="*/ 4545 h 4546"/>
              <a:gd name="T6" fmla="*/ 2630 w 5250"/>
              <a:gd name="T7" fmla="*/ 4545 h 4546"/>
              <a:gd name="T8" fmla="*/ 0 w 5250"/>
              <a:gd name="T9" fmla="*/ 4545 h 4546"/>
              <a:gd name="T10" fmla="*/ 1320 w 5250"/>
              <a:gd name="T11" fmla="*/ 2277 h 4546"/>
              <a:gd name="T12" fmla="*/ 2630 w 5250"/>
              <a:gd name="T13" fmla="*/ 0 h 4546"/>
            </a:gdLst>
            <a:ahLst/>
            <a:cxnLst>
              <a:cxn ang="0">
                <a:pos x="T0" y="T1"/>
              </a:cxn>
              <a:cxn ang="0">
                <a:pos x="T2" y="T3"/>
              </a:cxn>
              <a:cxn ang="0">
                <a:pos x="T4" y="T5"/>
              </a:cxn>
              <a:cxn ang="0">
                <a:pos x="T6" y="T7"/>
              </a:cxn>
              <a:cxn ang="0">
                <a:pos x="T8" y="T9"/>
              </a:cxn>
              <a:cxn ang="0">
                <a:pos x="T10" y="T11"/>
              </a:cxn>
              <a:cxn ang="0">
                <a:pos x="T12" y="T13"/>
              </a:cxn>
            </a:cxnLst>
            <a:rect l="0" t="0" r="r" b="b"/>
            <a:pathLst>
              <a:path w="5250" h="4546">
                <a:moveTo>
                  <a:pt x="2630" y="0"/>
                </a:moveTo>
                <a:lnTo>
                  <a:pt x="3939" y="2277"/>
                </a:lnTo>
                <a:lnTo>
                  <a:pt x="5249" y="4545"/>
                </a:lnTo>
                <a:lnTo>
                  <a:pt x="2630" y="4545"/>
                </a:lnTo>
                <a:lnTo>
                  <a:pt x="0" y="4545"/>
                </a:lnTo>
                <a:lnTo>
                  <a:pt x="1320" y="2277"/>
                </a:lnTo>
                <a:lnTo>
                  <a:pt x="2630" y="0"/>
                </a:lnTo>
              </a:path>
            </a:pathLst>
          </a:custGeom>
          <a:solidFill>
            <a:schemeClr val="accent5"/>
          </a:solidFill>
          <a:ln>
            <a:noFill/>
          </a:ln>
          <a:effectLst/>
        </p:spPr>
        <p:txBody>
          <a:bodyPr wrap="none" anchor="ctr"/>
          <a:lstStyle/>
          <a:p>
            <a:endParaRPr lang="es-MX" sz="1400"/>
          </a:p>
        </p:txBody>
      </p:sp>
      <p:sp>
        <p:nvSpPr>
          <p:cNvPr id="16" name="Freeform 153">
            <a:extLst>
              <a:ext uri="{FF2B5EF4-FFF2-40B4-BE49-F238E27FC236}">
                <a16:creationId xmlns:a16="http://schemas.microsoft.com/office/drawing/2014/main" id="{21E7778F-A6E5-4B93-8119-9D96EEADA24D}"/>
              </a:ext>
            </a:extLst>
          </p:cNvPr>
          <p:cNvSpPr>
            <a:spLocks noChangeArrowheads="1"/>
          </p:cNvSpPr>
          <p:nvPr userDrawn="1"/>
        </p:nvSpPr>
        <p:spPr bwMode="auto">
          <a:xfrm>
            <a:off x="2052334" y="3424645"/>
            <a:ext cx="3420240" cy="2992450"/>
          </a:xfrm>
          <a:custGeom>
            <a:avLst/>
            <a:gdLst>
              <a:gd name="T0" fmla="*/ 2620 w 5251"/>
              <a:gd name="T1" fmla="*/ 4545 h 4546"/>
              <a:gd name="T2" fmla="*/ 3940 w 5251"/>
              <a:gd name="T3" fmla="*/ 2277 h 4546"/>
              <a:gd name="T4" fmla="*/ 5250 w 5251"/>
              <a:gd name="T5" fmla="*/ 0 h 4546"/>
              <a:gd name="T6" fmla="*/ 2620 w 5251"/>
              <a:gd name="T7" fmla="*/ 0 h 4546"/>
              <a:gd name="T8" fmla="*/ 0 w 5251"/>
              <a:gd name="T9" fmla="*/ 0 h 4546"/>
              <a:gd name="T10" fmla="*/ 1310 w 5251"/>
              <a:gd name="T11" fmla="*/ 2277 h 4546"/>
              <a:gd name="T12" fmla="*/ 2620 w 5251"/>
              <a:gd name="T13" fmla="*/ 4545 h 4546"/>
            </a:gdLst>
            <a:ahLst/>
            <a:cxnLst>
              <a:cxn ang="0">
                <a:pos x="T0" y="T1"/>
              </a:cxn>
              <a:cxn ang="0">
                <a:pos x="T2" y="T3"/>
              </a:cxn>
              <a:cxn ang="0">
                <a:pos x="T4" y="T5"/>
              </a:cxn>
              <a:cxn ang="0">
                <a:pos x="T6" y="T7"/>
              </a:cxn>
              <a:cxn ang="0">
                <a:pos x="T8" y="T9"/>
              </a:cxn>
              <a:cxn ang="0">
                <a:pos x="T10" y="T11"/>
              </a:cxn>
              <a:cxn ang="0">
                <a:pos x="T12" y="T13"/>
              </a:cxn>
            </a:cxnLst>
            <a:rect l="0" t="0" r="r" b="b"/>
            <a:pathLst>
              <a:path w="5251" h="4546">
                <a:moveTo>
                  <a:pt x="2620" y="4545"/>
                </a:moveTo>
                <a:lnTo>
                  <a:pt x="3940" y="2277"/>
                </a:lnTo>
                <a:lnTo>
                  <a:pt x="5250" y="0"/>
                </a:lnTo>
                <a:lnTo>
                  <a:pt x="2620" y="0"/>
                </a:lnTo>
                <a:lnTo>
                  <a:pt x="0" y="0"/>
                </a:lnTo>
                <a:lnTo>
                  <a:pt x="1310" y="2277"/>
                </a:lnTo>
                <a:lnTo>
                  <a:pt x="2620" y="4545"/>
                </a:lnTo>
              </a:path>
            </a:pathLst>
          </a:custGeom>
          <a:solidFill>
            <a:schemeClr val="accent3"/>
          </a:solidFill>
          <a:ln>
            <a:noFill/>
          </a:ln>
          <a:effectLst/>
        </p:spPr>
        <p:txBody>
          <a:bodyPr wrap="none" anchor="ctr"/>
          <a:lstStyle/>
          <a:p>
            <a:endParaRPr lang="es-MX" sz="1400"/>
          </a:p>
        </p:txBody>
      </p:sp>
      <p:sp>
        <p:nvSpPr>
          <p:cNvPr id="25" name="Freeform 215">
            <a:extLst>
              <a:ext uri="{FF2B5EF4-FFF2-40B4-BE49-F238E27FC236}">
                <a16:creationId xmlns:a16="http://schemas.microsoft.com/office/drawing/2014/main" id="{97D3C2AA-481C-4635-A950-F7A799D9D83C}"/>
              </a:ext>
            </a:extLst>
          </p:cNvPr>
          <p:cNvSpPr>
            <a:spLocks noChangeArrowheads="1"/>
          </p:cNvSpPr>
          <p:nvPr userDrawn="1"/>
        </p:nvSpPr>
        <p:spPr bwMode="auto">
          <a:xfrm>
            <a:off x="7661755" y="2911023"/>
            <a:ext cx="45719" cy="534350"/>
          </a:xfrm>
          <a:custGeom>
            <a:avLst/>
            <a:gdLst>
              <a:gd name="T0" fmla="*/ 136 w 137"/>
              <a:gd name="T1" fmla="*/ 1211 h 1212"/>
              <a:gd name="T2" fmla="*/ 0 w 137"/>
              <a:gd name="T3" fmla="*/ 1211 h 1212"/>
              <a:gd name="T4" fmla="*/ 0 w 137"/>
              <a:gd name="T5" fmla="*/ 0 h 1212"/>
              <a:gd name="T6" fmla="*/ 136 w 137"/>
              <a:gd name="T7" fmla="*/ 0 h 1212"/>
              <a:gd name="T8" fmla="*/ 136 w 137"/>
              <a:gd name="T9" fmla="*/ 1211 h 1212"/>
            </a:gdLst>
            <a:ahLst/>
            <a:cxnLst>
              <a:cxn ang="0">
                <a:pos x="T0" y="T1"/>
              </a:cxn>
              <a:cxn ang="0">
                <a:pos x="T2" y="T3"/>
              </a:cxn>
              <a:cxn ang="0">
                <a:pos x="T4" y="T5"/>
              </a:cxn>
              <a:cxn ang="0">
                <a:pos x="T6" y="T7"/>
              </a:cxn>
              <a:cxn ang="0">
                <a:pos x="T8" y="T9"/>
              </a:cxn>
            </a:cxnLst>
            <a:rect l="0" t="0" r="r" b="b"/>
            <a:pathLst>
              <a:path w="137" h="1212">
                <a:moveTo>
                  <a:pt x="136" y="1211"/>
                </a:moveTo>
                <a:lnTo>
                  <a:pt x="0" y="1211"/>
                </a:lnTo>
                <a:lnTo>
                  <a:pt x="0" y="0"/>
                </a:lnTo>
                <a:lnTo>
                  <a:pt x="136" y="0"/>
                </a:lnTo>
                <a:lnTo>
                  <a:pt x="136" y="1211"/>
                </a:lnTo>
              </a:path>
            </a:pathLst>
          </a:custGeom>
          <a:solidFill>
            <a:schemeClr val="accent2"/>
          </a:solidFill>
          <a:ln>
            <a:noFill/>
          </a:ln>
          <a:effectLst/>
        </p:spPr>
        <p:txBody>
          <a:bodyPr wrap="none" anchor="ctr"/>
          <a:lstStyle/>
          <a:p>
            <a:endParaRPr lang="es-MX" sz="900"/>
          </a:p>
        </p:txBody>
      </p:sp>
      <p:sp>
        <p:nvSpPr>
          <p:cNvPr id="26" name="Freeform 215">
            <a:extLst>
              <a:ext uri="{FF2B5EF4-FFF2-40B4-BE49-F238E27FC236}">
                <a16:creationId xmlns:a16="http://schemas.microsoft.com/office/drawing/2014/main" id="{B7862BDA-3D09-40B7-A98C-4F1E7D256381}"/>
              </a:ext>
            </a:extLst>
          </p:cNvPr>
          <p:cNvSpPr>
            <a:spLocks noChangeArrowheads="1"/>
          </p:cNvSpPr>
          <p:nvPr userDrawn="1"/>
        </p:nvSpPr>
        <p:spPr bwMode="auto">
          <a:xfrm>
            <a:off x="7661755" y="3597418"/>
            <a:ext cx="45719" cy="534350"/>
          </a:xfrm>
          <a:custGeom>
            <a:avLst/>
            <a:gdLst>
              <a:gd name="T0" fmla="*/ 136 w 137"/>
              <a:gd name="T1" fmla="*/ 1211 h 1212"/>
              <a:gd name="T2" fmla="*/ 0 w 137"/>
              <a:gd name="T3" fmla="*/ 1211 h 1212"/>
              <a:gd name="T4" fmla="*/ 0 w 137"/>
              <a:gd name="T5" fmla="*/ 0 h 1212"/>
              <a:gd name="T6" fmla="*/ 136 w 137"/>
              <a:gd name="T7" fmla="*/ 0 h 1212"/>
              <a:gd name="T8" fmla="*/ 136 w 137"/>
              <a:gd name="T9" fmla="*/ 1211 h 1212"/>
            </a:gdLst>
            <a:ahLst/>
            <a:cxnLst>
              <a:cxn ang="0">
                <a:pos x="T0" y="T1"/>
              </a:cxn>
              <a:cxn ang="0">
                <a:pos x="T2" y="T3"/>
              </a:cxn>
              <a:cxn ang="0">
                <a:pos x="T4" y="T5"/>
              </a:cxn>
              <a:cxn ang="0">
                <a:pos x="T6" y="T7"/>
              </a:cxn>
              <a:cxn ang="0">
                <a:pos x="T8" y="T9"/>
              </a:cxn>
            </a:cxnLst>
            <a:rect l="0" t="0" r="r" b="b"/>
            <a:pathLst>
              <a:path w="137" h="1212">
                <a:moveTo>
                  <a:pt x="136" y="1211"/>
                </a:moveTo>
                <a:lnTo>
                  <a:pt x="0" y="1211"/>
                </a:lnTo>
                <a:lnTo>
                  <a:pt x="0" y="0"/>
                </a:lnTo>
                <a:lnTo>
                  <a:pt x="136" y="0"/>
                </a:lnTo>
                <a:lnTo>
                  <a:pt x="136" y="1211"/>
                </a:lnTo>
              </a:path>
            </a:pathLst>
          </a:custGeom>
          <a:solidFill>
            <a:schemeClr val="accent4"/>
          </a:solidFill>
          <a:ln>
            <a:noFill/>
          </a:ln>
          <a:effectLst/>
        </p:spPr>
        <p:txBody>
          <a:bodyPr wrap="none" anchor="ctr"/>
          <a:lstStyle/>
          <a:p>
            <a:endParaRPr lang="es-MX" sz="900"/>
          </a:p>
        </p:txBody>
      </p:sp>
      <p:sp>
        <p:nvSpPr>
          <p:cNvPr id="27" name="Freeform 215">
            <a:extLst>
              <a:ext uri="{FF2B5EF4-FFF2-40B4-BE49-F238E27FC236}">
                <a16:creationId xmlns:a16="http://schemas.microsoft.com/office/drawing/2014/main" id="{BBE5A420-043F-4A8D-8CC7-C4A9491DEC84}"/>
              </a:ext>
            </a:extLst>
          </p:cNvPr>
          <p:cNvSpPr>
            <a:spLocks noChangeArrowheads="1"/>
          </p:cNvSpPr>
          <p:nvPr userDrawn="1"/>
        </p:nvSpPr>
        <p:spPr bwMode="auto">
          <a:xfrm>
            <a:off x="7661755" y="4283813"/>
            <a:ext cx="45719" cy="534350"/>
          </a:xfrm>
          <a:custGeom>
            <a:avLst/>
            <a:gdLst>
              <a:gd name="T0" fmla="*/ 136 w 137"/>
              <a:gd name="T1" fmla="*/ 1211 h 1212"/>
              <a:gd name="T2" fmla="*/ 0 w 137"/>
              <a:gd name="T3" fmla="*/ 1211 h 1212"/>
              <a:gd name="T4" fmla="*/ 0 w 137"/>
              <a:gd name="T5" fmla="*/ 0 h 1212"/>
              <a:gd name="T6" fmla="*/ 136 w 137"/>
              <a:gd name="T7" fmla="*/ 0 h 1212"/>
              <a:gd name="T8" fmla="*/ 136 w 137"/>
              <a:gd name="T9" fmla="*/ 1211 h 1212"/>
            </a:gdLst>
            <a:ahLst/>
            <a:cxnLst>
              <a:cxn ang="0">
                <a:pos x="T0" y="T1"/>
              </a:cxn>
              <a:cxn ang="0">
                <a:pos x="T2" y="T3"/>
              </a:cxn>
              <a:cxn ang="0">
                <a:pos x="T4" y="T5"/>
              </a:cxn>
              <a:cxn ang="0">
                <a:pos x="T6" y="T7"/>
              </a:cxn>
              <a:cxn ang="0">
                <a:pos x="T8" y="T9"/>
              </a:cxn>
            </a:cxnLst>
            <a:rect l="0" t="0" r="r" b="b"/>
            <a:pathLst>
              <a:path w="137" h="1212">
                <a:moveTo>
                  <a:pt x="136" y="1211"/>
                </a:moveTo>
                <a:lnTo>
                  <a:pt x="0" y="1211"/>
                </a:lnTo>
                <a:lnTo>
                  <a:pt x="0" y="0"/>
                </a:lnTo>
                <a:lnTo>
                  <a:pt x="136" y="0"/>
                </a:lnTo>
                <a:lnTo>
                  <a:pt x="136" y="1211"/>
                </a:lnTo>
              </a:path>
            </a:pathLst>
          </a:custGeom>
          <a:solidFill>
            <a:schemeClr val="accent3"/>
          </a:solidFill>
          <a:ln>
            <a:noFill/>
          </a:ln>
          <a:effectLst/>
        </p:spPr>
        <p:txBody>
          <a:bodyPr wrap="none" anchor="ctr"/>
          <a:lstStyle/>
          <a:p>
            <a:endParaRPr lang="es-MX" sz="900"/>
          </a:p>
        </p:txBody>
      </p:sp>
      <p:sp>
        <p:nvSpPr>
          <p:cNvPr id="28" name="Freeform 215">
            <a:extLst>
              <a:ext uri="{FF2B5EF4-FFF2-40B4-BE49-F238E27FC236}">
                <a16:creationId xmlns:a16="http://schemas.microsoft.com/office/drawing/2014/main" id="{A211D9F4-0EF4-4E61-A014-D02C43453315}"/>
              </a:ext>
            </a:extLst>
          </p:cNvPr>
          <p:cNvSpPr>
            <a:spLocks noChangeArrowheads="1"/>
          </p:cNvSpPr>
          <p:nvPr userDrawn="1"/>
        </p:nvSpPr>
        <p:spPr bwMode="auto">
          <a:xfrm>
            <a:off x="7661755" y="4970210"/>
            <a:ext cx="45719" cy="534350"/>
          </a:xfrm>
          <a:custGeom>
            <a:avLst/>
            <a:gdLst>
              <a:gd name="T0" fmla="*/ 136 w 137"/>
              <a:gd name="T1" fmla="*/ 1211 h 1212"/>
              <a:gd name="T2" fmla="*/ 0 w 137"/>
              <a:gd name="T3" fmla="*/ 1211 h 1212"/>
              <a:gd name="T4" fmla="*/ 0 w 137"/>
              <a:gd name="T5" fmla="*/ 0 h 1212"/>
              <a:gd name="T6" fmla="*/ 136 w 137"/>
              <a:gd name="T7" fmla="*/ 0 h 1212"/>
              <a:gd name="T8" fmla="*/ 136 w 137"/>
              <a:gd name="T9" fmla="*/ 1211 h 1212"/>
            </a:gdLst>
            <a:ahLst/>
            <a:cxnLst>
              <a:cxn ang="0">
                <a:pos x="T0" y="T1"/>
              </a:cxn>
              <a:cxn ang="0">
                <a:pos x="T2" y="T3"/>
              </a:cxn>
              <a:cxn ang="0">
                <a:pos x="T4" y="T5"/>
              </a:cxn>
              <a:cxn ang="0">
                <a:pos x="T6" y="T7"/>
              </a:cxn>
              <a:cxn ang="0">
                <a:pos x="T8" y="T9"/>
              </a:cxn>
            </a:cxnLst>
            <a:rect l="0" t="0" r="r" b="b"/>
            <a:pathLst>
              <a:path w="137" h="1212">
                <a:moveTo>
                  <a:pt x="136" y="1211"/>
                </a:moveTo>
                <a:lnTo>
                  <a:pt x="0" y="1211"/>
                </a:lnTo>
                <a:lnTo>
                  <a:pt x="0" y="0"/>
                </a:lnTo>
                <a:lnTo>
                  <a:pt x="136" y="0"/>
                </a:lnTo>
                <a:lnTo>
                  <a:pt x="136" y="1211"/>
                </a:lnTo>
              </a:path>
            </a:pathLst>
          </a:custGeom>
          <a:solidFill>
            <a:schemeClr val="accent5"/>
          </a:solidFill>
          <a:ln>
            <a:noFill/>
          </a:ln>
          <a:effectLst/>
        </p:spPr>
        <p:txBody>
          <a:bodyPr wrap="none" anchor="ctr"/>
          <a:lstStyle/>
          <a:p>
            <a:endParaRPr lang="es-MX" sz="900"/>
          </a:p>
        </p:txBody>
      </p:sp>
      <p:sp>
        <p:nvSpPr>
          <p:cNvPr id="35" name="Content Placeholder 2">
            <a:extLst>
              <a:ext uri="{FF2B5EF4-FFF2-40B4-BE49-F238E27FC236}">
                <a16:creationId xmlns:a16="http://schemas.microsoft.com/office/drawing/2014/main" id="{922B68E0-29D3-487E-9B7F-098D6D5C8215}"/>
              </a:ext>
            </a:extLst>
          </p:cNvPr>
          <p:cNvSpPr>
            <a:spLocks noGrp="1"/>
          </p:cNvSpPr>
          <p:nvPr>
            <p:ph sz="half" idx="22" hasCustomPrompt="1"/>
          </p:nvPr>
        </p:nvSpPr>
        <p:spPr>
          <a:xfrm>
            <a:off x="2976728" y="2714731"/>
            <a:ext cx="1729616" cy="507348"/>
          </a:xfrm>
          <a:prstGeom prst="rect">
            <a:avLst/>
          </a:prstGeom>
          <a:noFill/>
        </p:spPr>
        <p:txBody>
          <a:bodyPr>
            <a:noAutofit/>
          </a:bodyPr>
          <a:lstStyle>
            <a:lvl1pPr marL="0" indent="0" algn="ctr">
              <a:lnSpc>
                <a:spcPts val="1400"/>
              </a:lnSpc>
              <a:spcBef>
                <a:spcPts val="600"/>
              </a:spcBef>
              <a:spcAft>
                <a:spcPts val="0"/>
              </a:spcAft>
              <a:buClr>
                <a:schemeClr val="accent5"/>
              </a:buClr>
              <a:buNone/>
              <a:defRPr sz="1200">
                <a:solidFill>
                  <a:schemeClr val="bg1"/>
                </a:solidFill>
              </a:defRPr>
            </a:lvl1pPr>
            <a:lvl2pPr algn="ctr">
              <a:lnSpc>
                <a:spcPts val="1400"/>
              </a:lnSpc>
              <a:spcBef>
                <a:spcPts val="600"/>
              </a:spcBef>
              <a:defRPr sz="12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36" name="Text Placeholder 2">
            <a:extLst>
              <a:ext uri="{FF2B5EF4-FFF2-40B4-BE49-F238E27FC236}">
                <a16:creationId xmlns:a16="http://schemas.microsoft.com/office/drawing/2014/main" id="{5223E340-FC84-438F-8C07-08E8F892758F}"/>
              </a:ext>
            </a:extLst>
          </p:cNvPr>
          <p:cNvSpPr>
            <a:spLocks noGrp="1"/>
          </p:cNvSpPr>
          <p:nvPr>
            <p:ph type="body" idx="23"/>
          </p:nvPr>
        </p:nvSpPr>
        <p:spPr>
          <a:xfrm>
            <a:off x="2998886" y="2312769"/>
            <a:ext cx="1707458" cy="367845"/>
          </a:xfrm>
          <a:prstGeom prst="rect">
            <a:avLst/>
          </a:prstGeom>
        </p:spPr>
        <p:txBody>
          <a:bodyPr anchor="b" anchorCtr="0">
            <a:noAutofit/>
          </a:bodyPr>
          <a:lstStyle>
            <a:lvl1pPr marL="0" indent="0" algn="ctr">
              <a:lnSpc>
                <a:spcPts val="1680"/>
              </a:lnSpc>
              <a:spcBef>
                <a:spcPts val="600"/>
              </a:spcBef>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Content Placeholder 2">
            <a:extLst>
              <a:ext uri="{FF2B5EF4-FFF2-40B4-BE49-F238E27FC236}">
                <a16:creationId xmlns:a16="http://schemas.microsoft.com/office/drawing/2014/main" id="{9AC6C8F4-6351-4E08-B179-2F43295B5363}"/>
              </a:ext>
            </a:extLst>
          </p:cNvPr>
          <p:cNvSpPr>
            <a:spLocks noGrp="1"/>
          </p:cNvSpPr>
          <p:nvPr>
            <p:ph sz="half" idx="24" hasCustomPrompt="1"/>
          </p:nvPr>
        </p:nvSpPr>
        <p:spPr>
          <a:xfrm>
            <a:off x="2899442" y="4151381"/>
            <a:ext cx="1729616" cy="507348"/>
          </a:xfrm>
          <a:prstGeom prst="rect">
            <a:avLst/>
          </a:prstGeom>
          <a:noFill/>
        </p:spPr>
        <p:txBody>
          <a:bodyPr>
            <a:noAutofit/>
          </a:bodyPr>
          <a:lstStyle>
            <a:lvl1pPr marL="0" indent="0" algn="ctr">
              <a:lnSpc>
                <a:spcPts val="1400"/>
              </a:lnSpc>
              <a:spcBef>
                <a:spcPts val="600"/>
              </a:spcBef>
              <a:spcAft>
                <a:spcPts val="0"/>
              </a:spcAft>
              <a:buClr>
                <a:schemeClr val="accent5"/>
              </a:buClr>
              <a:buNone/>
              <a:defRPr sz="1200">
                <a:solidFill>
                  <a:schemeClr val="bg1"/>
                </a:solidFill>
              </a:defRPr>
            </a:lvl1pPr>
            <a:lvl2pPr algn="ctr">
              <a:lnSpc>
                <a:spcPts val="1400"/>
              </a:lnSpc>
              <a:spcBef>
                <a:spcPts val="600"/>
              </a:spcBef>
              <a:defRPr sz="12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38" name="Text Placeholder 2">
            <a:extLst>
              <a:ext uri="{FF2B5EF4-FFF2-40B4-BE49-F238E27FC236}">
                <a16:creationId xmlns:a16="http://schemas.microsoft.com/office/drawing/2014/main" id="{ACED650A-7EEA-4782-BA93-0C66FC58021C}"/>
              </a:ext>
            </a:extLst>
          </p:cNvPr>
          <p:cNvSpPr>
            <a:spLocks noGrp="1"/>
          </p:cNvSpPr>
          <p:nvPr>
            <p:ph type="body" idx="25"/>
          </p:nvPr>
        </p:nvSpPr>
        <p:spPr>
          <a:xfrm>
            <a:off x="2921600" y="3749419"/>
            <a:ext cx="1707458" cy="367845"/>
          </a:xfrm>
          <a:prstGeom prst="rect">
            <a:avLst/>
          </a:prstGeom>
        </p:spPr>
        <p:txBody>
          <a:bodyPr anchor="b" anchorCtr="0">
            <a:noAutofit/>
          </a:bodyPr>
          <a:lstStyle>
            <a:lvl1pPr marL="0" indent="0" algn="ctr">
              <a:lnSpc>
                <a:spcPts val="1680"/>
              </a:lnSpc>
              <a:spcBef>
                <a:spcPts val="600"/>
              </a:spcBef>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Content Placeholder 2">
            <a:extLst>
              <a:ext uri="{FF2B5EF4-FFF2-40B4-BE49-F238E27FC236}">
                <a16:creationId xmlns:a16="http://schemas.microsoft.com/office/drawing/2014/main" id="{3F58A4CE-112C-415A-8AFA-B0A91AF234EB}"/>
              </a:ext>
            </a:extLst>
          </p:cNvPr>
          <p:cNvSpPr>
            <a:spLocks noGrp="1"/>
          </p:cNvSpPr>
          <p:nvPr>
            <p:ph sz="half" idx="26" hasCustomPrompt="1"/>
          </p:nvPr>
        </p:nvSpPr>
        <p:spPr>
          <a:xfrm>
            <a:off x="4629058" y="5698472"/>
            <a:ext cx="1729616" cy="507348"/>
          </a:xfrm>
          <a:prstGeom prst="rect">
            <a:avLst/>
          </a:prstGeom>
          <a:noFill/>
        </p:spPr>
        <p:txBody>
          <a:bodyPr>
            <a:noAutofit/>
          </a:bodyPr>
          <a:lstStyle>
            <a:lvl1pPr marL="0" indent="0" algn="ctr">
              <a:lnSpc>
                <a:spcPts val="1400"/>
              </a:lnSpc>
              <a:spcBef>
                <a:spcPts val="600"/>
              </a:spcBef>
              <a:spcAft>
                <a:spcPts val="0"/>
              </a:spcAft>
              <a:buClr>
                <a:schemeClr val="accent5"/>
              </a:buClr>
              <a:buNone/>
              <a:defRPr sz="1200">
                <a:solidFill>
                  <a:schemeClr val="bg1"/>
                </a:solidFill>
              </a:defRPr>
            </a:lvl1pPr>
            <a:lvl2pPr algn="ctr">
              <a:lnSpc>
                <a:spcPts val="1400"/>
              </a:lnSpc>
              <a:spcBef>
                <a:spcPts val="600"/>
              </a:spcBef>
              <a:defRPr sz="12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40" name="Text Placeholder 2">
            <a:extLst>
              <a:ext uri="{FF2B5EF4-FFF2-40B4-BE49-F238E27FC236}">
                <a16:creationId xmlns:a16="http://schemas.microsoft.com/office/drawing/2014/main" id="{8313B055-6871-4F87-8E85-AF9F3494D71C}"/>
              </a:ext>
            </a:extLst>
          </p:cNvPr>
          <p:cNvSpPr>
            <a:spLocks noGrp="1"/>
          </p:cNvSpPr>
          <p:nvPr>
            <p:ph type="body" idx="27"/>
          </p:nvPr>
        </p:nvSpPr>
        <p:spPr>
          <a:xfrm>
            <a:off x="4651216" y="5296510"/>
            <a:ext cx="1707458" cy="367845"/>
          </a:xfrm>
          <a:prstGeom prst="rect">
            <a:avLst/>
          </a:prstGeom>
        </p:spPr>
        <p:txBody>
          <a:bodyPr anchor="b" anchorCtr="0">
            <a:noAutofit/>
          </a:bodyPr>
          <a:lstStyle>
            <a:lvl1pPr marL="0" indent="0" algn="ctr">
              <a:lnSpc>
                <a:spcPts val="1680"/>
              </a:lnSpc>
              <a:spcBef>
                <a:spcPts val="600"/>
              </a:spcBef>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Content Placeholder 2">
            <a:extLst>
              <a:ext uri="{FF2B5EF4-FFF2-40B4-BE49-F238E27FC236}">
                <a16:creationId xmlns:a16="http://schemas.microsoft.com/office/drawing/2014/main" id="{3E9B181B-E8AD-40F1-BEF6-1DD89A4871EA}"/>
              </a:ext>
            </a:extLst>
          </p:cNvPr>
          <p:cNvSpPr>
            <a:spLocks noGrp="1"/>
          </p:cNvSpPr>
          <p:nvPr>
            <p:ph sz="half" idx="28" hasCustomPrompt="1"/>
          </p:nvPr>
        </p:nvSpPr>
        <p:spPr>
          <a:xfrm>
            <a:off x="1142430" y="5698472"/>
            <a:ext cx="1729616" cy="507348"/>
          </a:xfrm>
          <a:prstGeom prst="rect">
            <a:avLst/>
          </a:prstGeom>
          <a:noFill/>
        </p:spPr>
        <p:txBody>
          <a:bodyPr>
            <a:noAutofit/>
          </a:bodyPr>
          <a:lstStyle>
            <a:lvl1pPr marL="0" indent="0" algn="ctr">
              <a:lnSpc>
                <a:spcPts val="1400"/>
              </a:lnSpc>
              <a:spcBef>
                <a:spcPts val="600"/>
              </a:spcBef>
              <a:spcAft>
                <a:spcPts val="0"/>
              </a:spcAft>
              <a:buClr>
                <a:schemeClr val="accent5"/>
              </a:buClr>
              <a:buNone/>
              <a:defRPr sz="1200">
                <a:solidFill>
                  <a:schemeClr val="bg1"/>
                </a:solidFill>
              </a:defRPr>
            </a:lvl1pPr>
            <a:lvl2pPr algn="ctr">
              <a:lnSpc>
                <a:spcPts val="1400"/>
              </a:lnSpc>
              <a:spcBef>
                <a:spcPts val="600"/>
              </a:spcBef>
              <a:defRPr sz="1200">
                <a:solidFill>
                  <a:schemeClr val="bg1"/>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42" name="Text Placeholder 2">
            <a:extLst>
              <a:ext uri="{FF2B5EF4-FFF2-40B4-BE49-F238E27FC236}">
                <a16:creationId xmlns:a16="http://schemas.microsoft.com/office/drawing/2014/main" id="{79FC13D1-8316-4CAD-A762-FCD4969D6097}"/>
              </a:ext>
            </a:extLst>
          </p:cNvPr>
          <p:cNvSpPr>
            <a:spLocks noGrp="1"/>
          </p:cNvSpPr>
          <p:nvPr>
            <p:ph type="body" idx="29"/>
          </p:nvPr>
        </p:nvSpPr>
        <p:spPr>
          <a:xfrm>
            <a:off x="1164588" y="5296510"/>
            <a:ext cx="1707458" cy="367845"/>
          </a:xfrm>
          <a:prstGeom prst="rect">
            <a:avLst/>
          </a:prstGeom>
        </p:spPr>
        <p:txBody>
          <a:bodyPr anchor="b" anchorCtr="0">
            <a:noAutofit/>
          </a:bodyPr>
          <a:lstStyle>
            <a:lvl1pPr marL="0" indent="0" algn="ctr">
              <a:lnSpc>
                <a:spcPts val="1680"/>
              </a:lnSpc>
              <a:spcBef>
                <a:spcPts val="600"/>
              </a:spcBef>
              <a:buNone/>
              <a:defRPr sz="1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3" name="Text Placeholder 2">
            <a:extLst>
              <a:ext uri="{FF2B5EF4-FFF2-40B4-BE49-F238E27FC236}">
                <a16:creationId xmlns:a16="http://schemas.microsoft.com/office/drawing/2014/main" id="{F71BF48B-CC7A-4241-AE9B-49D8C83BCC02}"/>
              </a:ext>
            </a:extLst>
          </p:cNvPr>
          <p:cNvSpPr>
            <a:spLocks noGrp="1"/>
          </p:cNvSpPr>
          <p:nvPr>
            <p:ph type="body" idx="30"/>
          </p:nvPr>
        </p:nvSpPr>
        <p:spPr>
          <a:xfrm>
            <a:off x="7710986" y="2102379"/>
            <a:ext cx="3439494" cy="534350"/>
          </a:xfrm>
          <a:prstGeom prst="rect">
            <a:avLst/>
          </a:prstGeom>
        </p:spPr>
        <p:txBody>
          <a:bodyPr anchor="b" anchorCtr="0">
            <a:noAutofit/>
          </a:bodyPr>
          <a:lstStyle>
            <a:lvl1pPr marL="0" indent="0" algn="l">
              <a:lnSpc>
                <a:spcPts val="1800"/>
              </a:lnSpc>
              <a:spcBef>
                <a:spcPts val="600"/>
              </a:spcBef>
              <a:buNone/>
              <a:defRPr sz="1600" b="0">
                <a:solidFill>
                  <a:srgbClr val="2C3E5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Content Placeholder 2">
            <a:extLst>
              <a:ext uri="{FF2B5EF4-FFF2-40B4-BE49-F238E27FC236}">
                <a16:creationId xmlns:a16="http://schemas.microsoft.com/office/drawing/2014/main" id="{84208530-0C9F-40C0-9AE1-3BF83B85A2C1}"/>
              </a:ext>
            </a:extLst>
          </p:cNvPr>
          <p:cNvSpPr>
            <a:spLocks noGrp="1"/>
          </p:cNvSpPr>
          <p:nvPr>
            <p:ph sz="half" idx="31" hasCustomPrompt="1"/>
          </p:nvPr>
        </p:nvSpPr>
        <p:spPr>
          <a:xfrm>
            <a:off x="7800802" y="2911023"/>
            <a:ext cx="3349678" cy="507348"/>
          </a:xfrm>
          <a:prstGeom prst="rect">
            <a:avLst/>
          </a:prstGeom>
          <a:noFill/>
        </p:spPr>
        <p:txBody>
          <a:bodyPr>
            <a:noAutofit/>
          </a:bodyPr>
          <a:lstStyle>
            <a:lvl1pPr marL="0" indent="0" algn="l">
              <a:lnSpc>
                <a:spcPts val="1600"/>
              </a:lnSpc>
              <a:spcBef>
                <a:spcPts val="600"/>
              </a:spcBef>
              <a:spcAft>
                <a:spcPts val="0"/>
              </a:spcAft>
              <a:buClr>
                <a:schemeClr val="accent5"/>
              </a:buClr>
              <a:buNone/>
              <a:defRPr sz="1400">
                <a:solidFill>
                  <a:srgbClr val="2C3E50"/>
                </a:solidFill>
              </a:defRPr>
            </a:lvl1pPr>
            <a:lvl2pPr algn="l">
              <a:lnSpc>
                <a:spcPts val="1600"/>
              </a:lnSpc>
              <a:spcBef>
                <a:spcPts val="600"/>
              </a:spcBef>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45" name="Content Placeholder 2">
            <a:extLst>
              <a:ext uri="{FF2B5EF4-FFF2-40B4-BE49-F238E27FC236}">
                <a16:creationId xmlns:a16="http://schemas.microsoft.com/office/drawing/2014/main" id="{A5E35693-C0B6-46A5-91B9-5638CB3EC004}"/>
              </a:ext>
            </a:extLst>
          </p:cNvPr>
          <p:cNvSpPr>
            <a:spLocks noGrp="1"/>
          </p:cNvSpPr>
          <p:nvPr>
            <p:ph sz="half" idx="32" hasCustomPrompt="1"/>
          </p:nvPr>
        </p:nvSpPr>
        <p:spPr>
          <a:xfrm>
            <a:off x="7800802" y="3603152"/>
            <a:ext cx="3349678" cy="507348"/>
          </a:xfrm>
          <a:prstGeom prst="rect">
            <a:avLst/>
          </a:prstGeom>
          <a:noFill/>
        </p:spPr>
        <p:txBody>
          <a:bodyPr>
            <a:noAutofit/>
          </a:bodyPr>
          <a:lstStyle>
            <a:lvl1pPr marL="0" indent="0" algn="l">
              <a:lnSpc>
                <a:spcPts val="1600"/>
              </a:lnSpc>
              <a:spcBef>
                <a:spcPts val="600"/>
              </a:spcBef>
              <a:spcAft>
                <a:spcPts val="0"/>
              </a:spcAft>
              <a:buClr>
                <a:schemeClr val="accent5"/>
              </a:buClr>
              <a:buNone/>
              <a:defRPr sz="1400">
                <a:solidFill>
                  <a:srgbClr val="2C3E50"/>
                </a:solidFill>
              </a:defRPr>
            </a:lvl1pPr>
            <a:lvl2pPr algn="l">
              <a:lnSpc>
                <a:spcPts val="1600"/>
              </a:lnSpc>
              <a:spcBef>
                <a:spcPts val="600"/>
              </a:spcBef>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46" name="Content Placeholder 2">
            <a:extLst>
              <a:ext uri="{FF2B5EF4-FFF2-40B4-BE49-F238E27FC236}">
                <a16:creationId xmlns:a16="http://schemas.microsoft.com/office/drawing/2014/main" id="{B87A36A6-5279-45DA-ABF0-5D3924BE98AF}"/>
              </a:ext>
            </a:extLst>
          </p:cNvPr>
          <p:cNvSpPr>
            <a:spLocks noGrp="1"/>
          </p:cNvSpPr>
          <p:nvPr>
            <p:ph sz="half" idx="33" hasCustomPrompt="1"/>
          </p:nvPr>
        </p:nvSpPr>
        <p:spPr>
          <a:xfrm>
            <a:off x="7800802" y="4295281"/>
            <a:ext cx="3349678" cy="507348"/>
          </a:xfrm>
          <a:prstGeom prst="rect">
            <a:avLst/>
          </a:prstGeom>
          <a:noFill/>
        </p:spPr>
        <p:txBody>
          <a:bodyPr>
            <a:noAutofit/>
          </a:bodyPr>
          <a:lstStyle>
            <a:lvl1pPr marL="0" indent="0" algn="l">
              <a:lnSpc>
                <a:spcPts val="1600"/>
              </a:lnSpc>
              <a:spcBef>
                <a:spcPts val="600"/>
              </a:spcBef>
              <a:spcAft>
                <a:spcPts val="0"/>
              </a:spcAft>
              <a:buClr>
                <a:schemeClr val="accent5"/>
              </a:buClr>
              <a:buNone/>
              <a:defRPr sz="1400">
                <a:solidFill>
                  <a:srgbClr val="2C3E50"/>
                </a:solidFill>
              </a:defRPr>
            </a:lvl1pPr>
            <a:lvl2pPr algn="l">
              <a:lnSpc>
                <a:spcPts val="1600"/>
              </a:lnSpc>
              <a:spcBef>
                <a:spcPts val="600"/>
              </a:spcBef>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47" name="Content Placeholder 2">
            <a:extLst>
              <a:ext uri="{FF2B5EF4-FFF2-40B4-BE49-F238E27FC236}">
                <a16:creationId xmlns:a16="http://schemas.microsoft.com/office/drawing/2014/main" id="{C4E07518-796D-4A63-BC71-229D4982A66B}"/>
              </a:ext>
            </a:extLst>
          </p:cNvPr>
          <p:cNvSpPr>
            <a:spLocks noGrp="1"/>
          </p:cNvSpPr>
          <p:nvPr>
            <p:ph sz="half" idx="34" hasCustomPrompt="1"/>
          </p:nvPr>
        </p:nvSpPr>
        <p:spPr>
          <a:xfrm>
            <a:off x="7800802" y="4987411"/>
            <a:ext cx="3349678" cy="507348"/>
          </a:xfrm>
          <a:prstGeom prst="rect">
            <a:avLst/>
          </a:prstGeom>
          <a:noFill/>
        </p:spPr>
        <p:txBody>
          <a:bodyPr>
            <a:noAutofit/>
          </a:bodyPr>
          <a:lstStyle>
            <a:lvl1pPr marL="0" indent="0" algn="l">
              <a:lnSpc>
                <a:spcPts val="1600"/>
              </a:lnSpc>
              <a:spcBef>
                <a:spcPts val="600"/>
              </a:spcBef>
              <a:spcAft>
                <a:spcPts val="0"/>
              </a:spcAft>
              <a:buClr>
                <a:schemeClr val="accent5"/>
              </a:buClr>
              <a:buNone/>
              <a:defRPr sz="1400">
                <a:solidFill>
                  <a:srgbClr val="2C3E50"/>
                </a:solidFill>
              </a:defRPr>
            </a:lvl1pPr>
            <a:lvl2pPr algn="l">
              <a:lnSpc>
                <a:spcPts val="1600"/>
              </a:lnSpc>
              <a:spcBef>
                <a:spcPts val="600"/>
              </a:spcBef>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pic>
        <p:nvPicPr>
          <p:cNvPr id="29" name="Graphic 28">
            <a:extLst>
              <a:ext uri="{FF2B5EF4-FFF2-40B4-BE49-F238E27FC236}">
                <a16:creationId xmlns:a16="http://schemas.microsoft.com/office/drawing/2014/main" id="{0D59B13D-20FF-4C1D-BB4C-BEBAE6CD5D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31" name="Slide Number Placeholder 5">
            <a:extLst>
              <a:ext uri="{FF2B5EF4-FFF2-40B4-BE49-F238E27FC236}">
                <a16:creationId xmlns:a16="http://schemas.microsoft.com/office/drawing/2014/main" id="{B16810A7-E41F-40A7-9DDE-68685119DFFA}"/>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spTree>
    <p:extLst>
      <p:ext uri="{BB962C8B-B14F-4D97-AF65-F5344CB8AC3E}">
        <p14:creationId xmlns:p14="http://schemas.microsoft.com/office/powerpoint/2010/main" val="2507193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c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C6374C-73E5-46EE-94DD-27647281F29D}"/>
              </a:ext>
            </a:extLst>
          </p:cNvPr>
          <p:cNvSpPr/>
          <p:nvPr userDrawn="1"/>
        </p:nvSpPr>
        <p:spPr>
          <a:xfrm>
            <a:off x="0" y="1310181"/>
            <a:ext cx="12192000" cy="5547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a:extLst>
              <a:ext uri="{FF2B5EF4-FFF2-40B4-BE49-F238E27FC236}">
                <a16:creationId xmlns:a16="http://schemas.microsoft.com/office/drawing/2014/main" id="{230C6E86-6E71-40C9-A5B8-4DE8C2016D5F}"/>
              </a:ext>
            </a:extLst>
          </p:cNvPr>
          <p:cNvSpPr>
            <a:spLocks noGrp="1"/>
          </p:cNvSpPr>
          <p:nvPr>
            <p:ph idx="1"/>
          </p:nvPr>
        </p:nvSpPr>
        <p:spPr>
          <a:xfrm>
            <a:off x="838200" y="1685925"/>
            <a:ext cx="10515600" cy="4827341"/>
          </a:xfrm>
          <a:prstGeom prst="rect">
            <a:avLst/>
          </a:prstGeom>
        </p:spPr>
        <p:txBody>
          <a:bodyPr>
            <a:noAutofit/>
          </a:bodyPr>
          <a:lstStyle>
            <a:lvl1pPr>
              <a:lnSpc>
                <a:spcPts val="2640"/>
              </a:lnSpc>
              <a:spcBef>
                <a:spcPts val="600"/>
              </a:spcBef>
              <a:buSzPct val="80000"/>
              <a:defRPr sz="2200">
                <a:solidFill>
                  <a:srgbClr val="2C3E50"/>
                </a:solidFill>
              </a:defRPr>
            </a:lvl1pPr>
            <a:lvl2pPr>
              <a:lnSpc>
                <a:spcPts val="2640"/>
              </a:lnSpc>
              <a:spcBef>
                <a:spcPts val="0"/>
              </a:spcBef>
              <a:buSzPct val="80000"/>
              <a:defRPr sz="2000">
                <a:solidFill>
                  <a:srgbClr val="2C3E50"/>
                </a:solidFill>
              </a:defRPr>
            </a:lvl2pPr>
            <a:lvl3pPr>
              <a:lnSpc>
                <a:spcPts val="2640"/>
              </a:lnSpc>
              <a:spcBef>
                <a:spcPts val="0"/>
              </a:spcBef>
              <a:buSzPct val="80000"/>
              <a:defRPr sz="1800">
                <a:solidFill>
                  <a:srgbClr val="2C3E50"/>
                </a:solidFill>
              </a:defRPr>
            </a:lvl3pPr>
            <a:lvl4pPr>
              <a:lnSpc>
                <a:spcPts val="2640"/>
              </a:lnSpc>
              <a:spcBef>
                <a:spcPts val="0"/>
              </a:spcBef>
              <a:buSzPct val="80000"/>
              <a:defRPr sz="1600">
                <a:solidFill>
                  <a:srgbClr val="2C3E50"/>
                </a:solidFill>
              </a:defRPr>
            </a:lvl4pPr>
            <a:lvl5pPr>
              <a:lnSpc>
                <a:spcPts val="2640"/>
              </a:lnSpc>
              <a:spcBef>
                <a:spcPts val="0"/>
              </a:spcBef>
              <a:buSzPct val="80000"/>
              <a:defRPr sz="1600">
                <a:solidFill>
                  <a:srgbClr val="2C3E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37C9CD55-1A5C-406B-9D34-429132DFFAF2}"/>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pic>
        <p:nvPicPr>
          <p:cNvPr id="7" name="Graphic 6">
            <a:extLst>
              <a:ext uri="{FF2B5EF4-FFF2-40B4-BE49-F238E27FC236}">
                <a16:creationId xmlns:a16="http://schemas.microsoft.com/office/drawing/2014/main" id="{BAA74D1C-B1B2-4DED-A676-2FAEE80B92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9" name="Title 1">
            <a:extLst>
              <a:ext uri="{FF2B5EF4-FFF2-40B4-BE49-F238E27FC236}">
                <a16:creationId xmlns:a16="http://schemas.microsoft.com/office/drawing/2014/main" id="{B22BEF48-16B6-405C-89EF-6177046032DF}"/>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3452910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C6374C-73E5-46EE-94DD-27647281F29D}"/>
              </a:ext>
            </a:extLst>
          </p:cNvPr>
          <p:cNvSpPr/>
          <p:nvPr userDrawn="1"/>
        </p:nvSpPr>
        <p:spPr>
          <a:xfrm>
            <a:off x="0" y="1310181"/>
            <a:ext cx="12192000" cy="5547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5">
            <a:extLst>
              <a:ext uri="{FF2B5EF4-FFF2-40B4-BE49-F238E27FC236}">
                <a16:creationId xmlns:a16="http://schemas.microsoft.com/office/drawing/2014/main" id="{37C9CD55-1A5C-406B-9D34-429132DFFAF2}"/>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pic>
        <p:nvPicPr>
          <p:cNvPr id="7" name="Graphic 6">
            <a:extLst>
              <a:ext uri="{FF2B5EF4-FFF2-40B4-BE49-F238E27FC236}">
                <a16:creationId xmlns:a16="http://schemas.microsoft.com/office/drawing/2014/main" id="{BAA74D1C-B1B2-4DED-A676-2FAEE80B92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6" name="Title 1">
            <a:extLst>
              <a:ext uri="{FF2B5EF4-FFF2-40B4-BE49-F238E27FC236}">
                <a16:creationId xmlns:a16="http://schemas.microsoft.com/office/drawing/2014/main" id="{9ADA9C5D-BBE2-4FD6-A029-0F690A58FA13}"/>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2413747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yout for charts ">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2ACE0650-C177-48C8-A06F-7393EF0502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32" name="Rectangle 31">
            <a:extLst>
              <a:ext uri="{FF2B5EF4-FFF2-40B4-BE49-F238E27FC236}">
                <a16:creationId xmlns:a16="http://schemas.microsoft.com/office/drawing/2014/main" id="{365AAD7E-A29C-4379-B28F-533C62F5313C}"/>
              </a:ext>
            </a:extLst>
          </p:cNvPr>
          <p:cNvSpPr/>
          <p:nvPr userDrawn="1"/>
        </p:nvSpPr>
        <p:spPr>
          <a:xfrm>
            <a:off x="0" y="1431235"/>
            <a:ext cx="12192000" cy="54267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6C928CA-8275-4650-8B0D-B8CEA2C9EE81}"/>
              </a:ext>
            </a:extLst>
          </p:cNvPr>
          <p:cNvSpPr/>
          <p:nvPr userDrawn="1"/>
        </p:nvSpPr>
        <p:spPr>
          <a:xfrm>
            <a:off x="838200" y="1628529"/>
            <a:ext cx="3415278" cy="4955891"/>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ntent Placeholder 2">
            <a:extLst>
              <a:ext uri="{FF2B5EF4-FFF2-40B4-BE49-F238E27FC236}">
                <a16:creationId xmlns:a16="http://schemas.microsoft.com/office/drawing/2014/main" id="{C9916540-75DA-4D06-B216-3EE0206F97B5}"/>
              </a:ext>
            </a:extLst>
          </p:cNvPr>
          <p:cNvSpPr>
            <a:spLocks noGrp="1"/>
          </p:cNvSpPr>
          <p:nvPr>
            <p:ph sz="half" idx="14"/>
          </p:nvPr>
        </p:nvSpPr>
        <p:spPr>
          <a:xfrm>
            <a:off x="973541" y="2624961"/>
            <a:ext cx="3108342" cy="3538713"/>
          </a:xfrm>
          <a:prstGeom prst="rect">
            <a:avLst/>
          </a:prstGeom>
          <a:solidFill>
            <a:schemeClr val="bg1"/>
          </a:solidFill>
        </p:spPr>
        <p:txBody>
          <a:bodyPr>
            <a:noAutofit/>
          </a:bodyPr>
          <a:lstStyle>
            <a:lvl1pPr>
              <a:lnSpc>
                <a:spcPts val="1700"/>
              </a:lnSpc>
              <a:spcBef>
                <a:spcPts val="600"/>
              </a:spcBef>
              <a:spcAft>
                <a:spcPts val="0"/>
              </a:spcAft>
              <a:buClr>
                <a:schemeClr val="accent5"/>
              </a:buClr>
              <a:buSzPct val="80000"/>
              <a:defRPr sz="1500">
                <a:solidFill>
                  <a:srgbClr val="2C3E50"/>
                </a:solidFill>
              </a:defRPr>
            </a:lvl1pPr>
            <a:lvl2pPr>
              <a:lnSpc>
                <a:spcPts val="1800"/>
              </a:lnSpc>
              <a:spcBef>
                <a:spcPts val="600"/>
              </a:spcBef>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35" name="Text Placeholder 2">
            <a:extLst>
              <a:ext uri="{FF2B5EF4-FFF2-40B4-BE49-F238E27FC236}">
                <a16:creationId xmlns:a16="http://schemas.microsoft.com/office/drawing/2014/main" id="{7D06F578-DEA7-4457-8E5A-4BF7693304E5}"/>
              </a:ext>
            </a:extLst>
          </p:cNvPr>
          <p:cNvSpPr>
            <a:spLocks noGrp="1"/>
          </p:cNvSpPr>
          <p:nvPr>
            <p:ph type="body" idx="16"/>
          </p:nvPr>
        </p:nvSpPr>
        <p:spPr>
          <a:xfrm>
            <a:off x="973540" y="1814077"/>
            <a:ext cx="3108342" cy="701554"/>
          </a:xfrm>
          <a:prstGeom prst="rect">
            <a:avLst/>
          </a:prstGeom>
        </p:spPr>
        <p:txBody>
          <a:bodyPr anchor="ctr" anchorCtr="0">
            <a:noAutofit/>
          </a:bodyPr>
          <a:lstStyle>
            <a:lvl1pPr marL="0" indent="0">
              <a:lnSpc>
                <a:spcPts val="1800"/>
              </a:lnSpc>
              <a:spcBef>
                <a:spcPts val="600"/>
              </a:spcBef>
              <a:buNone/>
              <a:defRPr sz="16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Rectangle 35">
            <a:extLst>
              <a:ext uri="{FF2B5EF4-FFF2-40B4-BE49-F238E27FC236}">
                <a16:creationId xmlns:a16="http://schemas.microsoft.com/office/drawing/2014/main" id="{26D9E174-6C2E-4509-AB21-E70B8F96DCBB}"/>
              </a:ext>
            </a:extLst>
          </p:cNvPr>
          <p:cNvSpPr/>
          <p:nvPr userDrawn="1"/>
        </p:nvSpPr>
        <p:spPr>
          <a:xfrm>
            <a:off x="4655128" y="1628528"/>
            <a:ext cx="6968022" cy="4955891"/>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ntent Placeholder 2">
            <a:extLst>
              <a:ext uri="{FF2B5EF4-FFF2-40B4-BE49-F238E27FC236}">
                <a16:creationId xmlns:a16="http://schemas.microsoft.com/office/drawing/2014/main" id="{2AFB2483-1127-40E9-8995-B9278F91A76A}"/>
              </a:ext>
            </a:extLst>
          </p:cNvPr>
          <p:cNvSpPr>
            <a:spLocks noGrp="1"/>
          </p:cNvSpPr>
          <p:nvPr>
            <p:ph sz="half" idx="17" hasCustomPrompt="1"/>
          </p:nvPr>
        </p:nvSpPr>
        <p:spPr>
          <a:xfrm>
            <a:off x="4827302" y="1768664"/>
            <a:ext cx="6526498" cy="4675618"/>
          </a:xfrm>
          <a:prstGeom prst="rect">
            <a:avLst/>
          </a:prstGeom>
          <a:solidFill>
            <a:schemeClr val="bg1"/>
          </a:solidFill>
        </p:spPr>
        <p:txBody>
          <a:bodyPr>
            <a:noAutofit/>
          </a:bodyPr>
          <a:lstStyle>
            <a:lvl1pPr marL="0" indent="0">
              <a:lnSpc>
                <a:spcPct val="100000"/>
              </a:lnSpc>
              <a:spcAft>
                <a:spcPts val="600"/>
              </a:spcAft>
              <a:buClr>
                <a:schemeClr val="accent5"/>
              </a:buClr>
              <a:buNone/>
              <a:defRPr sz="1400">
                <a:solidFill>
                  <a:srgbClr val="2C3E50"/>
                </a:solidFill>
              </a:defRPr>
            </a:lvl1pPr>
            <a:lvl2pPr>
              <a:lnSpc>
                <a:spcPts val="1680"/>
              </a:lnSpc>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 </a:t>
            </a:r>
          </a:p>
          <a:p>
            <a:pPr lvl="0"/>
            <a:endParaRPr lang="en-US" dirty="0"/>
          </a:p>
          <a:p>
            <a:pPr lvl="1"/>
            <a:endParaRPr lang="en-US" dirty="0"/>
          </a:p>
        </p:txBody>
      </p:sp>
      <p:sp>
        <p:nvSpPr>
          <p:cNvPr id="10" name="Title 1">
            <a:extLst>
              <a:ext uri="{FF2B5EF4-FFF2-40B4-BE49-F238E27FC236}">
                <a16:creationId xmlns:a16="http://schemas.microsoft.com/office/drawing/2014/main" id="{B18ECABB-FDB1-4D00-9F3C-1DD9F558C2FE}"/>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17801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5256" y="2836107"/>
            <a:ext cx="8837317" cy="1466057"/>
          </a:xfrm>
          <a:prstGeom prst="rect">
            <a:avLst/>
          </a:prstGeom>
        </p:spPr>
        <p:txBody>
          <a:bodyPr anchor="b">
            <a:noAutofit/>
          </a:bodyPr>
          <a:lstStyle>
            <a:lvl1pPr algn="l">
              <a:lnSpc>
                <a:spcPts val="5200"/>
              </a:lnSpc>
              <a:spcBef>
                <a:spcPts val="600"/>
              </a:spcBef>
              <a:spcAft>
                <a:spcPts val="600"/>
              </a:spcAft>
              <a:defRPr sz="4800">
                <a:solidFill>
                  <a:srgbClr val="2C3E50"/>
                </a:solidFill>
                <a:latin typeface="Soleil" panose="02000503030000020004" pitchFamily="50" charset="0"/>
              </a:defRPr>
            </a:lvl1pPr>
          </a:lstStyle>
          <a:p>
            <a:r>
              <a:rPr lang="en-US" dirty="0"/>
              <a:t>Click to edit Master title style</a:t>
            </a:r>
          </a:p>
        </p:txBody>
      </p:sp>
      <p:sp>
        <p:nvSpPr>
          <p:cNvPr id="3" name="Subtitle 2"/>
          <p:cNvSpPr>
            <a:spLocks noGrp="1"/>
          </p:cNvSpPr>
          <p:nvPr>
            <p:ph type="subTitle" idx="1"/>
          </p:nvPr>
        </p:nvSpPr>
        <p:spPr>
          <a:xfrm>
            <a:off x="775255" y="4302164"/>
            <a:ext cx="8837317" cy="685799"/>
          </a:xfrm>
          <a:prstGeom prst="rect">
            <a:avLst/>
          </a:prstGeom>
        </p:spPr>
        <p:txBody>
          <a:bodyPr>
            <a:noAutofit/>
          </a:bodyPr>
          <a:lstStyle>
            <a:lvl1pPr marL="0" indent="0" algn="l">
              <a:lnSpc>
                <a:spcPts val="2600"/>
              </a:lnSpc>
              <a:spcBef>
                <a:spcPts val="600"/>
              </a:spcBef>
              <a:buNone/>
              <a:defRPr sz="2400">
                <a:solidFill>
                  <a:srgbClr val="94A5A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5F7E1008-3603-4366-B141-2DEE7CC4AAE4}"/>
              </a:ext>
            </a:extLst>
          </p:cNvPr>
          <p:cNvSpPr>
            <a:spLocks noGrp="1"/>
          </p:cNvSpPr>
          <p:nvPr>
            <p:ph type="ftr" sz="quarter" idx="11"/>
          </p:nvPr>
        </p:nvSpPr>
        <p:spPr>
          <a:xfrm>
            <a:off x="775255" y="6334577"/>
            <a:ext cx="1728576" cy="266617"/>
          </a:xfrm>
          <a:prstGeom prst="rect">
            <a:avLst/>
          </a:prstGeom>
        </p:spPr>
        <p:txBody>
          <a:bodyPr/>
          <a:lstStyle>
            <a:lvl1pPr algn="l">
              <a:defRPr sz="900">
                <a:solidFill>
                  <a:srgbClr val="94A5A6"/>
                </a:solidFill>
              </a:defRPr>
            </a:lvl1pPr>
          </a:lstStyle>
          <a:p>
            <a:pPr algn="l"/>
            <a:r>
              <a:rPr lang="en-GB"/>
              <a:t>Commercials in confidence </a:t>
            </a:r>
            <a:endParaRPr lang="en-GB" dirty="0"/>
          </a:p>
        </p:txBody>
      </p:sp>
      <p:pic>
        <p:nvPicPr>
          <p:cNvPr id="13" name="Graphic 12">
            <a:extLst>
              <a:ext uri="{FF2B5EF4-FFF2-40B4-BE49-F238E27FC236}">
                <a16:creationId xmlns:a16="http://schemas.microsoft.com/office/drawing/2014/main" id="{2C40BF07-6B8E-4140-BDF8-1373856B1B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417" y="386425"/>
            <a:ext cx="2974033" cy="1860409"/>
          </a:xfrm>
          <a:prstGeom prst="rect">
            <a:avLst/>
          </a:prstGeom>
        </p:spPr>
      </p:pic>
    </p:spTree>
    <p:extLst>
      <p:ext uri="{BB962C8B-B14F-4D97-AF65-F5344CB8AC3E}">
        <p14:creationId xmlns:p14="http://schemas.microsoft.com/office/powerpoint/2010/main" val="2145657518"/>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chart or tab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40A27BF-808F-4300-B3A8-C41B003C6B07}"/>
              </a:ext>
            </a:extLst>
          </p:cNvPr>
          <p:cNvSpPr/>
          <p:nvPr userDrawn="1"/>
        </p:nvSpPr>
        <p:spPr>
          <a:xfrm>
            <a:off x="0" y="1431235"/>
            <a:ext cx="12192000" cy="54267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C4C5A6C-E0A3-4DE3-89BB-BE4310422544}"/>
              </a:ext>
            </a:extLst>
          </p:cNvPr>
          <p:cNvSpPr/>
          <p:nvPr userDrawn="1"/>
        </p:nvSpPr>
        <p:spPr>
          <a:xfrm>
            <a:off x="5385759" y="1533100"/>
            <a:ext cx="6406549" cy="4790062"/>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EE94CAD-DFE6-4770-A714-1E6A9148DF32}"/>
              </a:ext>
            </a:extLst>
          </p:cNvPr>
          <p:cNvSpPr/>
          <p:nvPr userDrawn="1"/>
        </p:nvSpPr>
        <p:spPr>
          <a:xfrm>
            <a:off x="399692" y="1533100"/>
            <a:ext cx="4804654" cy="4790062"/>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D94E1361-F90C-4D22-98E4-62BB12B52D41}"/>
              </a:ext>
            </a:extLst>
          </p:cNvPr>
          <p:cNvSpPr>
            <a:spLocks noGrp="1"/>
          </p:cNvSpPr>
          <p:nvPr>
            <p:ph sz="half" idx="1"/>
          </p:nvPr>
        </p:nvSpPr>
        <p:spPr>
          <a:xfrm>
            <a:off x="588183" y="2624961"/>
            <a:ext cx="4397881" cy="3577430"/>
          </a:xfrm>
          <a:prstGeom prst="rect">
            <a:avLst/>
          </a:prstGeom>
          <a:solidFill>
            <a:schemeClr val="bg1"/>
          </a:solidFill>
        </p:spPr>
        <p:txBody>
          <a:bodyPr>
            <a:noAutofit/>
          </a:bodyPr>
          <a:lstStyle>
            <a:lvl1pPr>
              <a:lnSpc>
                <a:spcPts val="1920"/>
              </a:lnSpc>
              <a:spcBef>
                <a:spcPts val="600"/>
              </a:spcBef>
              <a:spcAft>
                <a:spcPts val="0"/>
              </a:spcAft>
              <a:buClr>
                <a:schemeClr val="accent5"/>
              </a:buClr>
              <a:buSzPct val="80000"/>
              <a:defRPr sz="1500">
                <a:solidFill>
                  <a:srgbClr val="2C3E50"/>
                </a:solidFill>
              </a:defRPr>
            </a:lvl1pPr>
            <a:lvl2pPr>
              <a:lnSpc>
                <a:spcPts val="1920"/>
              </a:lnSpc>
              <a:spcBef>
                <a:spcPts val="600"/>
              </a:spcBef>
              <a:spcAft>
                <a:spcPts val="0"/>
              </a:spcAft>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16" name="Text Placeholder 2">
            <a:extLst>
              <a:ext uri="{FF2B5EF4-FFF2-40B4-BE49-F238E27FC236}">
                <a16:creationId xmlns:a16="http://schemas.microsoft.com/office/drawing/2014/main" id="{3F764E12-511E-4815-B7F7-CD2905F9FAFC}"/>
              </a:ext>
            </a:extLst>
          </p:cNvPr>
          <p:cNvSpPr>
            <a:spLocks noGrp="1"/>
          </p:cNvSpPr>
          <p:nvPr>
            <p:ph type="body" idx="13"/>
          </p:nvPr>
        </p:nvSpPr>
        <p:spPr>
          <a:xfrm>
            <a:off x="588183" y="1683224"/>
            <a:ext cx="4397883" cy="832407"/>
          </a:xfrm>
          <a:prstGeom prst="rect">
            <a:avLst/>
          </a:prstGeom>
        </p:spPr>
        <p:txBody>
          <a:bodyPr anchor="ctr" anchorCtr="0">
            <a:noAutofit/>
          </a:bodyPr>
          <a:lstStyle>
            <a:lvl1pPr marL="0" indent="0">
              <a:lnSpc>
                <a:spcPts val="2000"/>
              </a:lnSpc>
              <a:spcBef>
                <a:spcPts val="60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a:extLst>
              <a:ext uri="{FF2B5EF4-FFF2-40B4-BE49-F238E27FC236}">
                <a16:creationId xmlns:a16="http://schemas.microsoft.com/office/drawing/2014/main" id="{204326F3-D93B-4522-90F1-FCF536486793}"/>
              </a:ext>
            </a:extLst>
          </p:cNvPr>
          <p:cNvSpPr>
            <a:spLocks noGrp="1"/>
          </p:cNvSpPr>
          <p:nvPr>
            <p:ph sz="half" idx="14" hasCustomPrompt="1"/>
          </p:nvPr>
        </p:nvSpPr>
        <p:spPr>
          <a:xfrm>
            <a:off x="5591033" y="1683224"/>
            <a:ext cx="6106386" cy="4519167"/>
          </a:xfrm>
          <a:prstGeom prst="rect">
            <a:avLst/>
          </a:prstGeom>
          <a:solidFill>
            <a:schemeClr val="bg1"/>
          </a:solidFill>
        </p:spPr>
        <p:txBody>
          <a:bodyPr>
            <a:noAutofit/>
          </a:bodyPr>
          <a:lstStyle>
            <a:lvl1pPr marL="0" indent="0">
              <a:lnSpc>
                <a:spcPct val="100000"/>
              </a:lnSpc>
              <a:spcAft>
                <a:spcPts val="600"/>
              </a:spcAft>
              <a:buClr>
                <a:schemeClr val="accent5"/>
              </a:buClr>
              <a:buNone/>
              <a:defRPr sz="1400">
                <a:solidFill>
                  <a:srgbClr val="2C3E50"/>
                </a:solidFill>
              </a:defRPr>
            </a:lvl1pPr>
            <a:lvl2pPr>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 </a:t>
            </a:r>
          </a:p>
          <a:p>
            <a:pPr lvl="0"/>
            <a:endParaRPr lang="en-US" dirty="0"/>
          </a:p>
          <a:p>
            <a:pPr lvl="1"/>
            <a:endParaRPr lang="en-US" dirty="0"/>
          </a:p>
        </p:txBody>
      </p:sp>
      <p:sp>
        <p:nvSpPr>
          <p:cNvPr id="12" name="Slide Number Placeholder 5">
            <a:extLst>
              <a:ext uri="{FF2B5EF4-FFF2-40B4-BE49-F238E27FC236}">
                <a16:creationId xmlns:a16="http://schemas.microsoft.com/office/drawing/2014/main" id="{23A3567E-62E0-4AE7-82D2-A1BEDD08F0C4}"/>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pic>
        <p:nvPicPr>
          <p:cNvPr id="15" name="Graphic 14">
            <a:extLst>
              <a:ext uri="{FF2B5EF4-FFF2-40B4-BE49-F238E27FC236}">
                <a16:creationId xmlns:a16="http://schemas.microsoft.com/office/drawing/2014/main" id="{C60B475B-430F-42F3-B4E6-AF90BECB83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20" name="Title 1">
            <a:extLst>
              <a:ext uri="{FF2B5EF4-FFF2-40B4-BE49-F238E27FC236}">
                <a16:creationId xmlns:a16="http://schemas.microsoft.com/office/drawing/2014/main" id="{DD61A4DF-B39E-47E7-869F-874E08935C18}"/>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800"/>
              </a:lnSpc>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2721115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on right-hand ">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259AB12-3E9B-4A4C-BCAF-05EF8B3B5784}"/>
              </a:ext>
            </a:extLst>
          </p:cNvPr>
          <p:cNvSpPr/>
          <p:nvPr userDrawn="1"/>
        </p:nvSpPr>
        <p:spPr>
          <a:xfrm>
            <a:off x="0" y="1431235"/>
            <a:ext cx="12192000" cy="54267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lide Number Placeholder 5">
            <a:extLst>
              <a:ext uri="{FF2B5EF4-FFF2-40B4-BE49-F238E27FC236}">
                <a16:creationId xmlns:a16="http://schemas.microsoft.com/office/drawing/2014/main" id="{6FB3950D-B71D-41DB-A4A8-5E4268C7B2C1}"/>
              </a:ext>
            </a:extLst>
          </p:cNvPr>
          <p:cNvSpPr txBox="1">
            <a:spLocks/>
          </p:cNvSpPr>
          <p:nvPr userDrawn="1"/>
        </p:nvSpPr>
        <p:spPr>
          <a:xfrm>
            <a:off x="11532704" y="6695488"/>
            <a:ext cx="533400" cy="150081"/>
          </a:xfrm>
          <a:prstGeom prst="rect">
            <a:avLst/>
          </a:prstGeom>
        </p:spPr>
        <p:txBody>
          <a:bodyPr anchor="b" anchorCtr="0"/>
          <a:lstStyle>
            <a:defPPr>
              <a:defRPr lang="en-US"/>
            </a:defPPr>
            <a:lvl1pPr marL="0" algn="r" defTabSz="457200" rtl="0" eaLnBrk="1" latinLnBrk="0" hangingPunct="1">
              <a:defRPr sz="700" kern="1200">
                <a:solidFill>
                  <a:srgbClr val="94A5A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71F6515-E711-4A9F-9914-5DE34ACE51F9}" type="slidenum">
              <a:rPr lang="en-GB" smtClean="0"/>
              <a:pPr/>
              <a:t>‹#›</a:t>
            </a:fld>
            <a:endParaRPr lang="en-GB" dirty="0"/>
          </a:p>
        </p:txBody>
      </p:sp>
      <p:pic>
        <p:nvPicPr>
          <p:cNvPr id="18" name="Graphic 17">
            <a:extLst>
              <a:ext uri="{FF2B5EF4-FFF2-40B4-BE49-F238E27FC236}">
                <a16:creationId xmlns:a16="http://schemas.microsoft.com/office/drawing/2014/main" id="{C1DF7ABB-20A5-46BC-9BA2-A0D7BE8151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22" name="Rectangle 21">
            <a:extLst>
              <a:ext uri="{FF2B5EF4-FFF2-40B4-BE49-F238E27FC236}">
                <a16:creationId xmlns:a16="http://schemas.microsoft.com/office/drawing/2014/main" id="{C94CCC2F-A949-493E-8BE3-3C59EB496A82}"/>
              </a:ext>
            </a:extLst>
          </p:cNvPr>
          <p:cNvSpPr/>
          <p:nvPr userDrawn="1"/>
        </p:nvSpPr>
        <p:spPr>
          <a:xfrm>
            <a:off x="809766" y="1616496"/>
            <a:ext cx="4972335" cy="4829797"/>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2">
            <a:extLst>
              <a:ext uri="{FF2B5EF4-FFF2-40B4-BE49-F238E27FC236}">
                <a16:creationId xmlns:a16="http://schemas.microsoft.com/office/drawing/2014/main" id="{36466C10-BAEB-469A-8EB8-389C0538FBEF}"/>
              </a:ext>
            </a:extLst>
          </p:cNvPr>
          <p:cNvSpPr>
            <a:spLocks noGrp="1"/>
          </p:cNvSpPr>
          <p:nvPr>
            <p:ph sz="half" idx="15" hasCustomPrompt="1"/>
          </p:nvPr>
        </p:nvSpPr>
        <p:spPr>
          <a:xfrm>
            <a:off x="1091819" y="1843076"/>
            <a:ext cx="4423919" cy="4336683"/>
          </a:xfrm>
          <a:prstGeom prst="rect">
            <a:avLst/>
          </a:prstGeom>
          <a:solidFill>
            <a:schemeClr val="bg1"/>
          </a:solidFill>
        </p:spPr>
        <p:txBody>
          <a:bodyPr>
            <a:noAutofit/>
          </a:bodyPr>
          <a:lstStyle>
            <a:lvl1pPr marL="0" indent="0">
              <a:lnSpc>
                <a:spcPct val="100000"/>
              </a:lnSpc>
              <a:spcAft>
                <a:spcPts val="600"/>
              </a:spcAft>
              <a:buClr>
                <a:schemeClr val="accent5"/>
              </a:buClr>
              <a:buNone/>
              <a:defRPr sz="1400">
                <a:solidFill>
                  <a:srgbClr val="2C3E50"/>
                </a:solidFill>
              </a:defRPr>
            </a:lvl1pPr>
            <a:lvl2pPr>
              <a:defRPr sz="14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 </a:t>
            </a:r>
          </a:p>
          <a:p>
            <a:pPr lvl="0"/>
            <a:endParaRPr lang="en-US" dirty="0"/>
          </a:p>
          <a:p>
            <a:pPr lvl="1"/>
            <a:endParaRPr lang="en-US" dirty="0"/>
          </a:p>
        </p:txBody>
      </p:sp>
      <p:sp>
        <p:nvSpPr>
          <p:cNvPr id="26" name="Rectangle 25">
            <a:extLst>
              <a:ext uri="{FF2B5EF4-FFF2-40B4-BE49-F238E27FC236}">
                <a16:creationId xmlns:a16="http://schemas.microsoft.com/office/drawing/2014/main" id="{C7187E44-4186-4896-91B7-FCAC528E4C40}"/>
              </a:ext>
            </a:extLst>
          </p:cNvPr>
          <p:cNvSpPr/>
          <p:nvPr userDrawn="1"/>
        </p:nvSpPr>
        <p:spPr>
          <a:xfrm>
            <a:off x="6096000" y="1596518"/>
            <a:ext cx="5318078" cy="4829797"/>
          </a:xfrm>
          <a:prstGeom prst="rect">
            <a:avLst/>
          </a:prstGeom>
          <a:solidFill>
            <a:schemeClr val="bg1"/>
          </a:solidFill>
          <a:ln>
            <a:noFill/>
          </a:ln>
          <a:effectLst>
            <a:outerShdw blurRad="50800" dist="38100" dir="2700000" algn="tl"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a:extLst>
              <a:ext uri="{FF2B5EF4-FFF2-40B4-BE49-F238E27FC236}">
                <a16:creationId xmlns:a16="http://schemas.microsoft.com/office/drawing/2014/main" id="{9F08E513-84CE-4942-B706-55BA0002D678}"/>
              </a:ext>
            </a:extLst>
          </p:cNvPr>
          <p:cNvSpPr>
            <a:spLocks noGrp="1"/>
          </p:cNvSpPr>
          <p:nvPr>
            <p:ph sz="half" idx="14"/>
          </p:nvPr>
        </p:nvSpPr>
        <p:spPr>
          <a:xfrm>
            <a:off x="6335833" y="2624961"/>
            <a:ext cx="4764348" cy="3538713"/>
          </a:xfrm>
          <a:prstGeom prst="rect">
            <a:avLst/>
          </a:prstGeom>
          <a:solidFill>
            <a:schemeClr val="bg1"/>
          </a:solidFill>
        </p:spPr>
        <p:txBody>
          <a:bodyPr>
            <a:noAutofit/>
          </a:bodyPr>
          <a:lstStyle>
            <a:lvl1pPr>
              <a:lnSpc>
                <a:spcPts val="1920"/>
              </a:lnSpc>
              <a:spcBef>
                <a:spcPts val="600"/>
              </a:spcBef>
              <a:spcAft>
                <a:spcPts val="0"/>
              </a:spcAft>
              <a:buClr>
                <a:schemeClr val="accent5"/>
              </a:buClr>
              <a:buSzPct val="80000"/>
              <a:defRPr sz="1500">
                <a:solidFill>
                  <a:srgbClr val="2C3E50"/>
                </a:solidFill>
              </a:defRPr>
            </a:lvl1pPr>
            <a:lvl2pPr>
              <a:lnSpc>
                <a:spcPts val="1920"/>
              </a:lnSpc>
              <a:spcBef>
                <a:spcPts val="600"/>
              </a:spcBef>
              <a:spcAft>
                <a:spcPts val="0"/>
              </a:spcAft>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31" name="Text Placeholder 2">
            <a:extLst>
              <a:ext uri="{FF2B5EF4-FFF2-40B4-BE49-F238E27FC236}">
                <a16:creationId xmlns:a16="http://schemas.microsoft.com/office/drawing/2014/main" id="{8BB28997-0B88-4487-ACD1-6CA34E24F995}"/>
              </a:ext>
            </a:extLst>
          </p:cNvPr>
          <p:cNvSpPr>
            <a:spLocks noGrp="1"/>
          </p:cNvSpPr>
          <p:nvPr>
            <p:ph type="body" idx="16"/>
          </p:nvPr>
        </p:nvSpPr>
        <p:spPr>
          <a:xfrm>
            <a:off x="6335832" y="1814077"/>
            <a:ext cx="4764348" cy="701554"/>
          </a:xfrm>
          <a:prstGeom prst="rect">
            <a:avLst/>
          </a:prstGeom>
        </p:spPr>
        <p:txBody>
          <a:bodyPr anchor="ctr" anchorCtr="0">
            <a:noAutofit/>
          </a:bodyPr>
          <a:lstStyle>
            <a:lvl1pPr marL="0" indent="0">
              <a:lnSpc>
                <a:spcPts val="2000"/>
              </a:lnSpc>
              <a:spcBef>
                <a:spcPts val="60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itle 1">
            <a:extLst>
              <a:ext uri="{FF2B5EF4-FFF2-40B4-BE49-F238E27FC236}">
                <a16:creationId xmlns:a16="http://schemas.microsoft.com/office/drawing/2014/main" id="{C212DD67-DE7E-4023-B908-0D52E63BD7A8}"/>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3361767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eam bi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23B052-153F-4B15-82AD-00FA95EB8997}"/>
              </a:ext>
            </a:extLst>
          </p:cNvPr>
          <p:cNvSpPr/>
          <p:nvPr userDrawn="1"/>
        </p:nvSpPr>
        <p:spPr>
          <a:xfrm>
            <a:off x="0" y="1310181"/>
            <a:ext cx="12192000" cy="5547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A9D37B1-2B0B-4EB7-8A73-EDF549B8AC27}"/>
              </a:ext>
            </a:extLst>
          </p:cNvPr>
          <p:cNvSpPr/>
          <p:nvPr userDrawn="1"/>
        </p:nvSpPr>
        <p:spPr>
          <a:xfrm>
            <a:off x="344149" y="1514901"/>
            <a:ext cx="2682239" cy="5048387"/>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a:extLst>
              <a:ext uri="{FF2B5EF4-FFF2-40B4-BE49-F238E27FC236}">
                <a16:creationId xmlns:a16="http://schemas.microsoft.com/office/drawing/2014/main" id="{0060306B-D99F-4272-8090-46592E9EF062}"/>
              </a:ext>
            </a:extLst>
          </p:cNvPr>
          <p:cNvSpPr>
            <a:spLocks noGrp="1"/>
          </p:cNvSpPr>
          <p:nvPr>
            <p:ph sz="half" idx="1"/>
          </p:nvPr>
        </p:nvSpPr>
        <p:spPr>
          <a:xfrm>
            <a:off x="453719" y="4385225"/>
            <a:ext cx="2399432" cy="2044917"/>
          </a:xfrm>
          <a:prstGeom prst="rect">
            <a:avLst/>
          </a:prstGeom>
          <a:solidFill>
            <a:schemeClr val="bg1"/>
          </a:solidFill>
        </p:spPr>
        <p:txBody>
          <a:bodyPr>
            <a:noAutofit/>
          </a:bodyPr>
          <a:lstStyle>
            <a:lvl1pPr marL="0" indent="0">
              <a:lnSpc>
                <a:spcPts val="1500"/>
              </a:lnSpc>
              <a:spcBef>
                <a:spcPts val="600"/>
              </a:spcBef>
              <a:spcAft>
                <a:spcPts val="0"/>
              </a:spcAft>
              <a:buClr>
                <a:schemeClr val="accent5"/>
              </a:buClr>
              <a:buFont typeface="Arial" panose="020B0604020202020204" pitchFamily="34" charset="0"/>
              <a:buNone/>
              <a:defRPr sz="1200">
                <a:solidFill>
                  <a:srgbClr val="2C3E50"/>
                </a:solidFill>
              </a:defRPr>
            </a:lvl1pPr>
            <a:lvl2pPr>
              <a:lnSpc>
                <a:spcPts val="1500"/>
              </a:lnSpc>
              <a:spcBef>
                <a:spcPts val="600"/>
              </a:spcBef>
              <a:spcAft>
                <a:spcPts val="0"/>
              </a:spcAft>
              <a:buClr>
                <a:schemeClr val="accent1"/>
              </a:buClr>
              <a:buFont typeface="Arial" panose="020B0604020202020204" pitchFamily="34" charset="0"/>
              <a:buNone/>
              <a:defRPr sz="12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7" name="Picture Placeholder 6">
            <a:extLst>
              <a:ext uri="{FF2B5EF4-FFF2-40B4-BE49-F238E27FC236}">
                <a16:creationId xmlns:a16="http://schemas.microsoft.com/office/drawing/2014/main" id="{1DD9B96D-C586-4883-86EF-85B7BDABA772}"/>
              </a:ext>
            </a:extLst>
          </p:cNvPr>
          <p:cNvSpPr>
            <a:spLocks noGrp="1"/>
          </p:cNvSpPr>
          <p:nvPr>
            <p:ph type="pic" sz="quarter" idx="20" hasCustomPrompt="1"/>
          </p:nvPr>
        </p:nvSpPr>
        <p:spPr>
          <a:xfrm>
            <a:off x="919299" y="1554969"/>
            <a:ext cx="1550158" cy="1729189"/>
          </a:xfrm>
          <a:prstGeom prst="rect">
            <a:avLst/>
          </a:prstGeom>
        </p:spPr>
        <p:txBody>
          <a:bodyPr/>
          <a:lstStyle>
            <a:lvl1pPr>
              <a:buClr>
                <a:srgbClr val="94A5A6"/>
              </a:buClr>
              <a:defRPr sz="1600">
                <a:solidFill>
                  <a:srgbClr val="94A5A6"/>
                </a:solidFill>
              </a:defRPr>
            </a:lvl1pPr>
          </a:lstStyle>
          <a:p>
            <a:r>
              <a:rPr lang="en-GB" sz="1600" dirty="0"/>
              <a:t>Click to add picture set saturation to 0% to make monochrome</a:t>
            </a:r>
            <a:endParaRPr lang="en-GB" dirty="0"/>
          </a:p>
        </p:txBody>
      </p:sp>
      <p:sp>
        <p:nvSpPr>
          <p:cNvPr id="29" name="Text Placeholder 2">
            <a:extLst>
              <a:ext uri="{FF2B5EF4-FFF2-40B4-BE49-F238E27FC236}">
                <a16:creationId xmlns:a16="http://schemas.microsoft.com/office/drawing/2014/main" id="{B9F9F96F-4B25-410A-87F2-EA7739F5DFEF}"/>
              </a:ext>
            </a:extLst>
          </p:cNvPr>
          <p:cNvSpPr>
            <a:spLocks noGrp="1"/>
          </p:cNvSpPr>
          <p:nvPr>
            <p:ph type="body" idx="24"/>
          </p:nvPr>
        </p:nvSpPr>
        <p:spPr>
          <a:xfrm>
            <a:off x="453719" y="3365228"/>
            <a:ext cx="2412265" cy="455797"/>
          </a:xfrm>
          <a:prstGeom prst="rect">
            <a:avLst/>
          </a:prstGeom>
        </p:spPr>
        <p:txBody>
          <a:bodyPr anchor="b" anchorCtr="0">
            <a:noAutofit/>
          </a:bodyPr>
          <a:lstStyle>
            <a:lvl1pPr marL="0" indent="0" algn="ctr">
              <a:lnSpc>
                <a:spcPts val="1700"/>
              </a:lnSpc>
              <a:spcBef>
                <a:spcPts val="0"/>
              </a:spcBef>
              <a:buNone/>
              <a:defRPr sz="14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r>
              <a:rPr lang="en-US" dirty="0"/>
              <a:t>Click add name and surname</a:t>
            </a:r>
          </a:p>
        </p:txBody>
      </p:sp>
      <p:sp>
        <p:nvSpPr>
          <p:cNvPr id="36" name="Text Placeholder 23">
            <a:extLst>
              <a:ext uri="{FF2B5EF4-FFF2-40B4-BE49-F238E27FC236}">
                <a16:creationId xmlns:a16="http://schemas.microsoft.com/office/drawing/2014/main" id="{409B5E31-62EE-4289-A84E-75828CE9E2C8}"/>
              </a:ext>
            </a:extLst>
          </p:cNvPr>
          <p:cNvSpPr>
            <a:spLocks noGrp="1"/>
          </p:cNvSpPr>
          <p:nvPr>
            <p:ph type="body" sz="quarter" idx="25" hasCustomPrompt="1"/>
          </p:nvPr>
        </p:nvSpPr>
        <p:spPr>
          <a:xfrm>
            <a:off x="453719" y="3867865"/>
            <a:ext cx="2399432" cy="455798"/>
          </a:xfrm>
          <a:prstGeom prst="rect">
            <a:avLst/>
          </a:prstGeom>
        </p:spPr>
        <p:txBody>
          <a:bodyPr>
            <a:noAutofit/>
          </a:bodyPr>
          <a:lstStyle>
            <a:lvl1pPr marL="0" indent="0" algn="ctr">
              <a:lnSpc>
                <a:spcPts val="1300"/>
              </a:lnSpc>
              <a:spcBef>
                <a:spcPts val="0"/>
              </a:spcBef>
              <a:buNone/>
              <a:defRPr sz="1200">
                <a:solidFill>
                  <a:srgbClr val="2C3E50"/>
                </a:solidFill>
                <a:latin typeface="+mj-lt"/>
              </a:defRPr>
            </a:lvl1pPr>
          </a:lstStyle>
          <a:p>
            <a:pPr lvl="0"/>
            <a:r>
              <a:rPr lang="en-US" dirty="0"/>
              <a:t>Click to add job title </a:t>
            </a:r>
          </a:p>
        </p:txBody>
      </p:sp>
      <p:sp>
        <p:nvSpPr>
          <p:cNvPr id="30" name="Slide Number Placeholder 5">
            <a:extLst>
              <a:ext uri="{FF2B5EF4-FFF2-40B4-BE49-F238E27FC236}">
                <a16:creationId xmlns:a16="http://schemas.microsoft.com/office/drawing/2014/main" id="{57262C27-B122-4E74-8290-4FF0AC9C434C}"/>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sp>
        <p:nvSpPr>
          <p:cNvPr id="32" name="Rectangle 31">
            <a:extLst>
              <a:ext uri="{FF2B5EF4-FFF2-40B4-BE49-F238E27FC236}">
                <a16:creationId xmlns:a16="http://schemas.microsoft.com/office/drawing/2014/main" id="{3A4E9FB8-E3E8-44A2-8F4F-836042DBD8ED}"/>
              </a:ext>
            </a:extLst>
          </p:cNvPr>
          <p:cNvSpPr/>
          <p:nvPr userDrawn="1"/>
        </p:nvSpPr>
        <p:spPr>
          <a:xfrm>
            <a:off x="3280692" y="1514901"/>
            <a:ext cx="2682239" cy="5048387"/>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125FA01-C4FD-4CB1-BF9E-AF0A0BCF2926}"/>
              </a:ext>
            </a:extLst>
          </p:cNvPr>
          <p:cNvSpPr/>
          <p:nvPr userDrawn="1"/>
        </p:nvSpPr>
        <p:spPr>
          <a:xfrm>
            <a:off x="6217235" y="1514901"/>
            <a:ext cx="2682239" cy="5048387"/>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A991FA2E-FB50-4B57-9071-EF9DD46C4891}"/>
              </a:ext>
            </a:extLst>
          </p:cNvPr>
          <p:cNvSpPr/>
          <p:nvPr userDrawn="1"/>
        </p:nvSpPr>
        <p:spPr>
          <a:xfrm>
            <a:off x="9153778" y="1514901"/>
            <a:ext cx="2682239" cy="5048387"/>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a:extLst>
              <a:ext uri="{FF2B5EF4-FFF2-40B4-BE49-F238E27FC236}">
                <a16:creationId xmlns:a16="http://schemas.microsoft.com/office/drawing/2014/main" id="{DD4C4E79-0726-4750-87C9-E6A6FD052A8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28" name="Content Placeholder 2">
            <a:extLst>
              <a:ext uri="{FF2B5EF4-FFF2-40B4-BE49-F238E27FC236}">
                <a16:creationId xmlns:a16="http://schemas.microsoft.com/office/drawing/2014/main" id="{99BDEC55-BCA8-4330-AC2D-79CA587C46BE}"/>
              </a:ext>
            </a:extLst>
          </p:cNvPr>
          <p:cNvSpPr>
            <a:spLocks noGrp="1"/>
          </p:cNvSpPr>
          <p:nvPr>
            <p:ph sz="half" idx="26"/>
          </p:nvPr>
        </p:nvSpPr>
        <p:spPr>
          <a:xfrm>
            <a:off x="3428301" y="4385225"/>
            <a:ext cx="2399432" cy="2044917"/>
          </a:xfrm>
          <a:prstGeom prst="rect">
            <a:avLst/>
          </a:prstGeom>
          <a:solidFill>
            <a:schemeClr val="bg1"/>
          </a:solidFill>
        </p:spPr>
        <p:txBody>
          <a:bodyPr>
            <a:noAutofit/>
          </a:bodyPr>
          <a:lstStyle>
            <a:lvl1pPr marL="0" indent="0">
              <a:lnSpc>
                <a:spcPts val="1500"/>
              </a:lnSpc>
              <a:spcBef>
                <a:spcPts val="600"/>
              </a:spcBef>
              <a:spcAft>
                <a:spcPts val="0"/>
              </a:spcAft>
              <a:buClr>
                <a:schemeClr val="accent5"/>
              </a:buClr>
              <a:buFont typeface="Arial" panose="020B0604020202020204" pitchFamily="34" charset="0"/>
              <a:buNone/>
              <a:defRPr sz="1200">
                <a:solidFill>
                  <a:srgbClr val="2C3E50"/>
                </a:solidFill>
              </a:defRPr>
            </a:lvl1pPr>
            <a:lvl2pPr>
              <a:lnSpc>
                <a:spcPts val="1500"/>
              </a:lnSpc>
              <a:spcBef>
                <a:spcPts val="600"/>
              </a:spcBef>
              <a:spcAft>
                <a:spcPts val="0"/>
              </a:spcAft>
              <a:buClr>
                <a:schemeClr val="accent1"/>
              </a:buClr>
              <a:buFont typeface="Arial" panose="020B0604020202020204" pitchFamily="34" charset="0"/>
              <a:buNone/>
              <a:defRPr sz="12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37" name="Picture Placeholder 6">
            <a:extLst>
              <a:ext uri="{FF2B5EF4-FFF2-40B4-BE49-F238E27FC236}">
                <a16:creationId xmlns:a16="http://schemas.microsoft.com/office/drawing/2014/main" id="{8ADFD536-C865-42C7-B2C8-359B183C3ED2}"/>
              </a:ext>
            </a:extLst>
          </p:cNvPr>
          <p:cNvSpPr>
            <a:spLocks noGrp="1"/>
          </p:cNvSpPr>
          <p:nvPr>
            <p:ph type="pic" sz="quarter" idx="27" hasCustomPrompt="1"/>
          </p:nvPr>
        </p:nvSpPr>
        <p:spPr>
          <a:xfrm>
            <a:off x="3893881" y="1554969"/>
            <a:ext cx="1550158" cy="1729189"/>
          </a:xfrm>
          <a:prstGeom prst="rect">
            <a:avLst/>
          </a:prstGeom>
        </p:spPr>
        <p:txBody>
          <a:bodyPr/>
          <a:lstStyle>
            <a:lvl1pPr>
              <a:buClr>
                <a:srgbClr val="94A5A6"/>
              </a:buClr>
              <a:defRPr sz="1600">
                <a:solidFill>
                  <a:srgbClr val="94A5A6"/>
                </a:solidFill>
              </a:defRPr>
            </a:lvl1pPr>
          </a:lstStyle>
          <a:p>
            <a:r>
              <a:rPr lang="en-GB" sz="1600" dirty="0"/>
              <a:t>Click to add picture set saturation to 0% to make monochrome</a:t>
            </a:r>
            <a:endParaRPr lang="en-GB" dirty="0"/>
          </a:p>
        </p:txBody>
      </p:sp>
      <p:sp>
        <p:nvSpPr>
          <p:cNvPr id="38" name="Text Placeholder 2">
            <a:extLst>
              <a:ext uri="{FF2B5EF4-FFF2-40B4-BE49-F238E27FC236}">
                <a16:creationId xmlns:a16="http://schemas.microsoft.com/office/drawing/2014/main" id="{CDB7C4E7-7A28-4906-A538-B122E8F8A67D}"/>
              </a:ext>
            </a:extLst>
          </p:cNvPr>
          <p:cNvSpPr>
            <a:spLocks noGrp="1"/>
          </p:cNvSpPr>
          <p:nvPr>
            <p:ph type="body" idx="28"/>
          </p:nvPr>
        </p:nvSpPr>
        <p:spPr>
          <a:xfrm>
            <a:off x="3428301" y="3365228"/>
            <a:ext cx="2412265" cy="455797"/>
          </a:xfrm>
          <a:prstGeom prst="rect">
            <a:avLst/>
          </a:prstGeom>
        </p:spPr>
        <p:txBody>
          <a:bodyPr anchor="b" anchorCtr="0">
            <a:noAutofit/>
          </a:bodyPr>
          <a:lstStyle>
            <a:lvl1pPr marL="0" indent="0" algn="ctr">
              <a:lnSpc>
                <a:spcPts val="1700"/>
              </a:lnSpc>
              <a:spcBef>
                <a:spcPts val="0"/>
              </a:spcBef>
              <a:buNone/>
              <a:defRPr sz="14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r>
              <a:rPr lang="en-US" dirty="0"/>
              <a:t>Click add name and surname</a:t>
            </a:r>
          </a:p>
        </p:txBody>
      </p:sp>
      <p:sp>
        <p:nvSpPr>
          <p:cNvPr id="39" name="Text Placeholder 23">
            <a:extLst>
              <a:ext uri="{FF2B5EF4-FFF2-40B4-BE49-F238E27FC236}">
                <a16:creationId xmlns:a16="http://schemas.microsoft.com/office/drawing/2014/main" id="{FB7CACA5-B4AC-433A-9450-E7002D15F3B5}"/>
              </a:ext>
            </a:extLst>
          </p:cNvPr>
          <p:cNvSpPr>
            <a:spLocks noGrp="1"/>
          </p:cNvSpPr>
          <p:nvPr>
            <p:ph type="body" sz="quarter" idx="29" hasCustomPrompt="1"/>
          </p:nvPr>
        </p:nvSpPr>
        <p:spPr>
          <a:xfrm>
            <a:off x="3428301" y="3867865"/>
            <a:ext cx="2399432" cy="455798"/>
          </a:xfrm>
          <a:prstGeom prst="rect">
            <a:avLst/>
          </a:prstGeom>
        </p:spPr>
        <p:txBody>
          <a:bodyPr>
            <a:noAutofit/>
          </a:bodyPr>
          <a:lstStyle>
            <a:lvl1pPr marL="0" indent="0" algn="ctr">
              <a:lnSpc>
                <a:spcPts val="1300"/>
              </a:lnSpc>
              <a:spcBef>
                <a:spcPts val="0"/>
              </a:spcBef>
              <a:buNone/>
              <a:defRPr sz="1200">
                <a:solidFill>
                  <a:srgbClr val="2C3E50"/>
                </a:solidFill>
                <a:latin typeface="+mj-lt"/>
              </a:defRPr>
            </a:lvl1pPr>
          </a:lstStyle>
          <a:p>
            <a:pPr lvl="0"/>
            <a:r>
              <a:rPr lang="en-US" dirty="0"/>
              <a:t>Click to add job title </a:t>
            </a:r>
          </a:p>
        </p:txBody>
      </p:sp>
      <p:sp>
        <p:nvSpPr>
          <p:cNvPr id="40" name="Content Placeholder 2">
            <a:extLst>
              <a:ext uri="{FF2B5EF4-FFF2-40B4-BE49-F238E27FC236}">
                <a16:creationId xmlns:a16="http://schemas.microsoft.com/office/drawing/2014/main" id="{D4F0758D-CBA5-40CD-A6D2-980DBCC90C3E}"/>
              </a:ext>
            </a:extLst>
          </p:cNvPr>
          <p:cNvSpPr>
            <a:spLocks noGrp="1"/>
          </p:cNvSpPr>
          <p:nvPr>
            <p:ph sz="half" idx="30"/>
          </p:nvPr>
        </p:nvSpPr>
        <p:spPr>
          <a:xfrm>
            <a:off x="6346791" y="4385225"/>
            <a:ext cx="2399432" cy="2044917"/>
          </a:xfrm>
          <a:prstGeom prst="rect">
            <a:avLst/>
          </a:prstGeom>
          <a:solidFill>
            <a:schemeClr val="bg1"/>
          </a:solidFill>
        </p:spPr>
        <p:txBody>
          <a:bodyPr>
            <a:noAutofit/>
          </a:bodyPr>
          <a:lstStyle>
            <a:lvl1pPr marL="0" indent="0">
              <a:lnSpc>
                <a:spcPts val="1500"/>
              </a:lnSpc>
              <a:spcBef>
                <a:spcPts val="600"/>
              </a:spcBef>
              <a:spcAft>
                <a:spcPts val="0"/>
              </a:spcAft>
              <a:buClr>
                <a:schemeClr val="accent5"/>
              </a:buClr>
              <a:buFont typeface="Arial" panose="020B0604020202020204" pitchFamily="34" charset="0"/>
              <a:buNone/>
              <a:defRPr sz="1200">
                <a:solidFill>
                  <a:srgbClr val="2C3E50"/>
                </a:solidFill>
              </a:defRPr>
            </a:lvl1pPr>
            <a:lvl2pPr>
              <a:lnSpc>
                <a:spcPts val="1500"/>
              </a:lnSpc>
              <a:spcBef>
                <a:spcPts val="600"/>
              </a:spcBef>
              <a:spcAft>
                <a:spcPts val="0"/>
              </a:spcAft>
              <a:buClr>
                <a:schemeClr val="accent1"/>
              </a:buClr>
              <a:buFont typeface="Arial" panose="020B0604020202020204" pitchFamily="34" charset="0"/>
              <a:buNone/>
              <a:defRPr sz="12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41" name="Picture Placeholder 6">
            <a:extLst>
              <a:ext uri="{FF2B5EF4-FFF2-40B4-BE49-F238E27FC236}">
                <a16:creationId xmlns:a16="http://schemas.microsoft.com/office/drawing/2014/main" id="{9885B770-AFEE-4826-A310-99047D00C246}"/>
              </a:ext>
            </a:extLst>
          </p:cNvPr>
          <p:cNvSpPr>
            <a:spLocks noGrp="1"/>
          </p:cNvSpPr>
          <p:nvPr>
            <p:ph type="pic" sz="quarter" idx="31" hasCustomPrompt="1"/>
          </p:nvPr>
        </p:nvSpPr>
        <p:spPr>
          <a:xfrm>
            <a:off x="6812371" y="1554969"/>
            <a:ext cx="1550158" cy="1729189"/>
          </a:xfrm>
          <a:prstGeom prst="rect">
            <a:avLst/>
          </a:prstGeom>
        </p:spPr>
        <p:txBody>
          <a:bodyPr/>
          <a:lstStyle>
            <a:lvl1pPr>
              <a:buClr>
                <a:srgbClr val="94A5A6"/>
              </a:buClr>
              <a:defRPr sz="1600">
                <a:solidFill>
                  <a:srgbClr val="94A5A6"/>
                </a:solidFill>
              </a:defRPr>
            </a:lvl1pPr>
          </a:lstStyle>
          <a:p>
            <a:r>
              <a:rPr lang="en-GB" sz="1600" dirty="0"/>
              <a:t>Click to add picture set saturation to 0% to make monochrome</a:t>
            </a:r>
            <a:endParaRPr lang="en-GB" dirty="0"/>
          </a:p>
        </p:txBody>
      </p:sp>
      <p:sp>
        <p:nvSpPr>
          <p:cNvPr id="42" name="Text Placeholder 2">
            <a:extLst>
              <a:ext uri="{FF2B5EF4-FFF2-40B4-BE49-F238E27FC236}">
                <a16:creationId xmlns:a16="http://schemas.microsoft.com/office/drawing/2014/main" id="{661582FC-8392-4775-B12C-91F5DFB43003}"/>
              </a:ext>
            </a:extLst>
          </p:cNvPr>
          <p:cNvSpPr>
            <a:spLocks noGrp="1"/>
          </p:cNvSpPr>
          <p:nvPr>
            <p:ph type="body" idx="32"/>
          </p:nvPr>
        </p:nvSpPr>
        <p:spPr>
          <a:xfrm>
            <a:off x="6346791" y="3365228"/>
            <a:ext cx="2412265" cy="455797"/>
          </a:xfrm>
          <a:prstGeom prst="rect">
            <a:avLst/>
          </a:prstGeom>
        </p:spPr>
        <p:txBody>
          <a:bodyPr anchor="b" anchorCtr="0">
            <a:noAutofit/>
          </a:bodyPr>
          <a:lstStyle>
            <a:lvl1pPr marL="0" indent="0" algn="ctr">
              <a:lnSpc>
                <a:spcPts val="1700"/>
              </a:lnSpc>
              <a:spcBef>
                <a:spcPts val="0"/>
              </a:spcBef>
              <a:buNone/>
              <a:defRPr sz="14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r>
              <a:rPr lang="en-US" dirty="0"/>
              <a:t>Click add name and surname</a:t>
            </a:r>
          </a:p>
        </p:txBody>
      </p:sp>
      <p:sp>
        <p:nvSpPr>
          <p:cNvPr id="43" name="Text Placeholder 23">
            <a:extLst>
              <a:ext uri="{FF2B5EF4-FFF2-40B4-BE49-F238E27FC236}">
                <a16:creationId xmlns:a16="http://schemas.microsoft.com/office/drawing/2014/main" id="{B11A029D-4D2D-47A0-AB55-785F2427DA9D}"/>
              </a:ext>
            </a:extLst>
          </p:cNvPr>
          <p:cNvSpPr>
            <a:spLocks noGrp="1"/>
          </p:cNvSpPr>
          <p:nvPr>
            <p:ph type="body" sz="quarter" idx="33" hasCustomPrompt="1"/>
          </p:nvPr>
        </p:nvSpPr>
        <p:spPr>
          <a:xfrm>
            <a:off x="6346791" y="3867865"/>
            <a:ext cx="2399432" cy="455798"/>
          </a:xfrm>
          <a:prstGeom prst="rect">
            <a:avLst/>
          </a:prstGeom>
        </p:spPr>
        <p:txBody>
          <a:bodyPr>
            <a:noAutofit/>
          </a:bodyPr>
          <a:lstStyle>
            <a:lvl1pPr marL="0" indent="0" algn="ctr">
              <a:lnSpc>
                <a:spcPts val="1300"/>
              </a:lnSpc>
              <a:spcBef>
                <a:spcPts val="0"/>
              </a:spcBef>
              <a:buNone/>
              <a:defRPr sz="1200">
                <a:solidFill>
                  <a:srgbClr val="2C3E50"/>
                </a:solidFill>
                <a:latin typeface="+mj-lt"/>
              </a:defRPr>
            </a:lvl1pPr>
          </a:lstStyle>
          <a:p>
            <a:pPr lvl="0"/>
            <a:r>
              <a:rPr lang="en-US" dirty="0"/>
              <a:t>Click to add job title </a:t>
            </a:r>
          </a:p>
        </p:txBody>
      </p:sp>
      <p:sp>
        <p:nvSpPr>
          <p:cNvPr id="44" name="Content Placeholder 2">
            <a:extLst>
              <a:ext uri="{FF2B5EF4-FFF2-40B4-BE49-F238E27FC236}">
                <a16:creationId xmlns:a16="http://schemas.microsoft.com/office/drawing/2014/main" id="{83F834D4-2F68-4FCE-AE1A-3A3C3F2FD0E1}"/>
              </a:ext>
            </a:extLst>
          </p:cNvPr>
          <p:cNvSpPr>
            <a:spLocks noGrp="1"/>
          </p:cNvSpPr>
          <p:nvPr>
            <p:ph sz="half" idx="34"/>
          </p:nvPr>
        </p:nvSpPr>
        <p:spPr>
          <a:xfrm>
            <a:off x="9299887" y="4395504"/>
            <a:ext cx="2399432" cy="2044917"/>
          </a:xfrm>
          <a:prstGeom prst="rect">
            <a:avLst/>
          </a:prstGeom>
          <a:solidFill>
            <a:schemeClr val="bg1"/>
          </a:solidFill>
        </p:spPr>
        <p:txBody>
          <a:bodyPr>
            <a:noAutofit/>
          </a:bodyPr>
          <a:lstStyle>
            <a:lvl1pPr marL="0" indent="0">
              <a:lnSpc>
                <a:spcPts val="1500"/>
              </a:lnSpc>
              <a:spcBef>
                <a:spcPts val="600"/>
              </a:spcBef>
              <a:spcAft>
                <a:spcPts val="0"/>
              </a:spcAft>
              <a:buClr>
                <a:schemeClr val="accent5"/>
              </a:buClr>
              <a:buFont typeface="Arial" panose="020B0604020202020204" pitchFamily="34" charset="0"/>
              <a:buNone/>
              <a:defRPr sz="1200">
                <a:solidFill>
                  <a:srgbClr val="2C3E50"/>
                </a:solidFill>
              </a:defRPr>
            </a:lvl1pPr>
            <a:lvl2pPr>
              <a:lnSpc>
                <a:spcPts val="1500"/>
              </a:lnSpc>
              <a:spcBef>
                <a:spcPts val="600"/>
              </a:spcBef>
              <a:spcAft>
                <a:spcPts val="0"/>
              </a:spcAft>
              <a:buClr>
                <a:schemeClr val="accent1"/>
              </a:buClr>
              <a:buFont typeface="Arial" panose="020B0604020202020204" pitchFamily="34" charset="0"/>
              <a:buNone/>
              <a:defRPr sz="12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45" name="Picture Placeholder 6">
            <a:extLst>
              <a:ext uri="{FF2B5EF4-FFF2-40B4-BE49-F238E27FC236}">
                <a16:creationId xmlns:a16="http://schemas.microsoft.com/office/drawing/2014/main" id="{2AEA3AF0-0E7A-44A6-8A48-DB0CD2606341}"/>
              </a:ext>
            </a:extLst>
          </p:cNvPr>
          <p:cNvSpPr>
            <a:spLocks noGrp="1"/>
          </p:cNvSpPr>
          <p:nvPr>
            <p:ph type="pic" sz="quarter" idx="35" hasCustomPrompt="1"/>
          </p:nvPr>
        </p:nvSpPr>
        <p:spPr>
          <a:xfrm>
            <a:off x="9765467" y="1565248"/>
            <a:ext cx="1550158" cy="1729189"/>
          </a:xfrm>
          <a:prstGeom prst="rect">
            <a:avLst/>
          </a:prstGeom>
        </p:spPr>
        <p:txBody>
          <a:bodyPr/>
          <a:lstStyle>
            <a:lvl1pPr>
              <a:buClr>
                <a:srgbClr val="94A5A6"/>
              </a:buClr>
              <a:defRPr sz="1600">
                <a:solidFill>
                  <a:srgbClr val="94A5A6"/>
                </a:solidFill>
              </a:defRPr>
            </a:lvl1pPr>
          </a:lstStyle>
          <a:p>
            <a:r>
              <a:rPr lang="en-GB" sz="1600" dirty="0"/>
              <a:t>Click to add picture set saturation to 0% to make monochrome</a:t>
            </a:r>
            <a:endParaRPr lang="en-GB" dirty="0"/>
          </a:p>
        </p:txBody>
      </p:sp>
      <p:sp>
        <p:nvSpPr>
          <p:cNvPr id="58" name="Text Placeholder 2">
            <a:extLst>
              <a:ext uri="{FF2B5EF4-FFF2-40B4-BE49-F238E27FC236}">
                <a16:creationId xmlns:a16="http://schemas.microsoft.com/office/drawing/2014/main" id="{17572356-7E5D-44AE-8B9F-BC528BCCC2E4}"/>
              </a:ext>
            </a:extLst>
          </p:cNvPr>
          <p:cNvSpPr>
            <a:spLocks noGrp="1"/>
          </p:cNvSpPr>
          <p:nvPr>
            <p:ph type="body" idx="36"/>
          </p:nvPr>
        </p:nvSpPr>
        <p:spPr>
          <a:xfrm>
            <a:off x="9299887" y="3375507"/>
            <a:ext cx="2412265" cy="455797"/>
          </a:xfrm>
          <a:prstGeom prst="rect">
            <a:avLst/>
          </a:prstGeom>
        </p:spPr>
        <p:txBody>
          <a:bodyPr anchor="b" anchorCtr="0">
            <a:noAutofit/>
          </a:bodyPr>
          <a:lstStyle>
            <a:lvl1pPr marL="0" indent="0" algn="ctr">
              <a:lnSpc>
                <a:spcPts val="1700"/>
              </a:lnSpc>
              <a:spcBef>
                <a:spcPts val="0"/>
              </a:spcBef>
              <a:buNone/>
              <a:defRPr sz="14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r>
              <a:rPr lang="en-US" dirty="0"/>
              <a:t>Click add name and surname</a:t>
            </a:r>
          </a:p>
        </p:txBody>
      </p:sp>
      <p:sp>
        <p:nvSpPr>
          <p:cNvPr id="59" name="Text Placeholder 23">
            <a:extLst>
              <a:ext uri="{FF2B5EF4-FFF2-40B4-BE49-F238E27FC236}">
                <a16:creationId xmlns:a16="http://schemas.microsoft.com/office/drawing/2014/main" id="{5DAB40A1-AE20-43C0-8DEA-7C772A98193F}"/>
              </a:ext>
            </a:extLst>
          </p:cNvPr>
          <p:cNvSpPr>
            <a:spLocks noGrp="1"/>
          </p:cNvSpPr>
          <p:nvPr>
            <p:ph type="body" sz="quarter" idx="37" hasCustomPrompt="1"/>
          </p:nvPr>
        </p:nvSpPr>
        <p:spPr>
          <a:xfrm>
            <a:off x="9299887" y="3878144"/>
            <a:ext cx="2399432" cy="455798"/>
          </a:xfrm>
          <a:prstGeom prst="rect">
            <a:avLst/>
          </a:prstGeom>
        </p:spPr>
        <p:txBody>
          <a:bodyPr>
            <a:noAutofit/>
          </a:bodyPr>
          <a:lstStyle>
            <a:lvl1pPr marL="0" indent="0" algn="ctr">
              <a:lnSpc>
                <a:spcPts val="1300"/>
              </a:lnSpc>
              <a:spcBef>
                <a:spcPts val="0"/>
              </a:spcBef>
              <a:buNone/>
              <a:defRPr sz="1200">
                <a:solidFill>
                  <a:srgbClr val="2C3E50"/>
                </a:solidFill>
                <a:latin typeface="+mj-lt"/>
              </a:defRPr>
            </a:lvl1pPr>
          </a:lstStyle>
          <a:p>
            <a:pPr lvl="0"/>
            <a:r>
              <a:rPr lang="en-US" dirty="0"/>
              <a:t>Click to add job title </a:t>
            </a:r>
          </a:p>
        </p:txBody>
      </p:sp>
      <p:sp>
        <p:nvSpPr>
          <p:cNvPr id="27" name="Title 1">
            <a:extLst>
              <a:ext uri="{FF2B5EF4-FFF2-40B4-BE49-F238E27FC236}">
                <a16:creationId xmlns:a16="http://schemas.microsoft.com/office/drawing/2014/main" id="{756EF046-FCCE-492D-98D2-9E9987DD603C}"/>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2075673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team bi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23B052-153F-4B15-82AD-00FA95EB8997}"/>
              </a:ext>
            </a:extLst>
          </p:cNvPr>
          <p:cNvSpPr/>
          <p:nvPr userDrawn="1"/>
        </p:nvSpPr>
        <p:spPr>
          <a:xfrm>
            <a:off x="0" y="1310181"/>
            <a:ext cx="12192000" cy="5547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A9D37B1-2B0B-4EB7-8A73-EDF549B8AC27}"/>
              </a:ext>
            </a:extLst>
          </p:cNvPr>
          <p:cNvSpPr/>
          <p:nvPr userDrawn="1"/>
        </p:nvSpPr>
        <p:spPr>
          <a:xfrm>
            <a:off x="1422322" y="1533099"/>
            <a:ext cx="2758442" cy="5016542"/>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1DD9B96D-C586-4883-86EF-85B7BDABA772}"/>
              </a:ext>
            </a:extLst>
          </p:cNvPr>
          <p:cNvSpPr>
            <a:spLocks noGrp="1"/>
          </p:cNvSpPr>
          <p:nvPr>
            <p:ph type="pic" sz="quarter" idx="20" hasCustomPrompt="1"/>
          </p:nvPr>
        </p:nvSpPr>
        <p:spPr>
          <a:xfrm>
            <a:off x="1878842" y="1594088"/>
            <a:ext cx="1860644" cy="1724299"/>
          </a:xfrm>
          <a:prstGeom prst="rect">
            <a:avLst/>
          </a:prstGeom>
        </p:spPr>
        <p:txBody>
          <a:bodyPr/>
          <a:lstStyle>
            <a:lvl1pPr>
              <a:buClr>
                <a:srgbClr val="94A5A6"/>
              </a:buClr>
              <a:defRPr sz="1600">
                <a:solidFill>
                  <a:srgbClr val="94A5A6"/>
                </a:solidFill>
              </a:defRPr>
            </a:lvl1pPr>
          </a:lstStyle>
          <a:p>
            <a:r>
              <a:rPr lang="en-GB" sz="1600" dirty="0"/>
              <a:t>Click to add picture set saturation to 0% to make monochrome</a:t>
            </a:r>
            <a:endParaRPr lang="en-GB" dirty="0"/>
          </a:p>
        </p:txBody>
      </p:sp>
      <p:sp>
        <p:nvSpPr>
          <p:cNvPr id="30" name="Slide Number Placeholder 5">
            <a:extLst>
              <a:ext uri="{FF2B5EF4-FFF2-40B4-BE49-F238E27FC236}">
                <a16:creationId xmlns:a16="http://schemas.microsoft.com/office/drawing/2014/main" id="{57262C27-B122-4E74-8290-4FF0AC9C434C}"/>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sp>
        <p:nvSpPr>
          <p:cNvPr id="26" name="Rectangle 25">
            <a:extLst>
              <a:ext uri="{FF2B5EF4-FFF2-40B4-BE49-F238E27FC236}">
                <a16:creationId xmlns:a16="http://schemas.microsoft.com/office/drawing/2014/main" id="{DA733053-E9A8-421B-9AC8-E7D77D70EA31}"/>
              </a:ext>
            </a:extLst>
          </p:cNvPr>
          <p:cNvSpPr/>
          <p:nvPr userDrawn="1"/>
        </p:nvSpPr>
        <p:spPr>
          <a:xfrm>
            <a:off x="4714617" y="1533099"/>
            <a:ext cx="2758442" cy="5016542"/>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43C0AD3-405C-4B5E-8867-A3680CA6FD9D}"/>
              </a:ext>
            </a:extLst>
          </p:cNvPr>
          <p:cNvSpPr/>
          <p:nvPr userDrawn="1"/>
        </p:nvSpPr>
        <p:spPr>
          <a:xfrm>
            <a:off x="8002811" y="1533099"/>
            <a:ext cx="2758442" cy="5016542"/>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a:extLst>
              <a:ext uri="{FF2B5EF4-FFF2-40B4-BE49-F238E27FC236}">
                <a16:creationId xmlns:a16="http://schemas.microsoft.com/office/drawing/2014/main" id="{C415D0DC-7DC4-4550-A1D5-DE8559FDDC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23" name="Content Placeholder 2">
            <a:extLst>
              <a:ext uri="{FF2B5EF4-FFF2-40B4-BE49-F238E27FC236}">
                <a16:creationId xmlns:a16="http://schemas.microsoft.com/office/drawing/2014/main" id="{688A1258-D9AE-44D1-954F-22BD86D109B1}"/>
              </a:ext>
            </a:extLst>
          </p:cNvPr>
          <p:cNvSpPr>
            <a:spLocks noGrp="1"/>
          </p:cNvSpPr>
          <p:nvPr>
            <p:ph sz="half" idx="1"/>
          </p:nvPr>
        </p:nvSpPr>
        <p:spPr>
          <a:xfrm>
            <a:off x="1602834" y="4385225"/>
            <a:ext cx="2399432" cy="2044917"/>
          </a:xfrm>
          <a:prstGeom prst="rect">
            <a:avLst/>
          </a:prstGeom>
          <a:solidFill>
            <a:schemeClr val="bg1"/>
          </a:solidFill>
        </p:spPr>
        <p:txBody>
          <a:bodyPr>
            <a:noAutofit/>
          </a:bodyPr>
          <a:lstStyle>
            <a:lvl1pPr marL="0" indent="0">
              <a:lnSpc>
                <a:spcPts val="1500"/>
              </a:lnSpc>
              <a:spcBef>
                <a:spcPts val="600"/>
              </a:spcBef>
              <a:spcAft>
                <a:spcPts val="0"/>
              </a:spcAft>
              <a:buClr>
                <a:schemeClr val="accent5"/>
              </a:buClr>
              <a:buFont typeface="Arial" panose="020B0604020202020204" pitchFamily="34" charset="0"/>
              <a:buNone/>
              <a:defRPr sz="1200">
                <a:solidFill>
                  <a:srgbClr val="2C3E50"/>
                </a:solidFill>
              </a:defRPr>
            </a:lvl1pPr>
            <a:lvl2pPr>
              <a:lnSpc>
                <a:spcPts val="1500"/>
              </a:lnSpc>
              <a:spcBef>
                <a:spcPts val="600"/>
              </a:spcBef>
              <a:spcAft>
                <a:spcPts val="0"/>
              </a:spcAft>
              <a:buClr>
                <a:schemeClr val="accent1"/>
              </a:buClr>
              <a:buFont typeface="Arial" panose="020B0604020202020204" pitchFamily="34" charset="0"/>
              <a:buNone/>
              <a:defRPr sz="12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25" name="Text Placeholder 2">
            <a:extLst>
              <a:ext uri="{FF2B5EF4-FFF2-40B4-BE49-F238E27FC236}">
                <a16:creationId xmlns:a16="http://schemas.microsoft.com/office/drawing/2014/main" id="{D969FECB-C9F0-4828-9862-1BA81070C448}"/>
              </a:ext>
            </a:extLst>
          </p:cNvPr>
          <p:cNvSpPr>
            <a:spLocks noGrp="1"/>
          </p:cNvSpPr>
          <p:nvPr>
            <p:ph type="body" idx="24"/>
          </p:nvPr>
        </p:nvSpPr>
        <p:spPr>
          <a:xfrm>
            <a:off x="1602834" y="3365228"/>
            <a:ext cx="2412265" cy="455797"/>
          </a:xfrm>
          <a:prstGeom prst="rect">
            <a:avLst/>
          </a:prstGeom>
        </p:spPr>
        <p:txBody>
          <a:bodyPr anchor="b" anchorCtr="0">
            <a:noAutofit/>
          </a:bodyPr>
          <a:lstStyle>
            <a:lvl1pPr marL="0" indent="0" algn="ctr">
              <a:lnSpc>
                <a:spcPts val="1700"/>
              </a:lnSpc>
              <a:spcBef>
                <a:spcPts val="0"/>
              </a:spcBef>
              <a:buNone/>
              <a:defRPr sz="14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r>
              <a:rPr lang="en-US" dirty="0"/>
              <a:t>Click add name and surname</a:t>
            </a:r>
          </a:p>
        </p:txBody>
      </p:sp>
      <p:sp>
        <p:nvSpPr>
          <p:cNvPr id="32" name="Text Placeholder 23">
            <a:extLst>
              <a:ext uri="{FF2B5EF4-FFF2-40B4-BE49-F238E27FC236}">
                <a16:creationId xmlns:a16="http://schemas.microsoft.com/office/drawing/2014/main" id="{B471DB2B-1A31-42B8-B8F2-136250A3FE9C}"/>
              </a:ext>
            </a:extLst>
          </p:cNvPr>
          <p:cNvSpPr>
            <a:spLocks noGrp="1"/>
          </p:cNvSpPr>
          <p:nvPr>
            <p:ph type="body" sz="quarter" idx="25" hasCustomPrompt="1"/>
          </p:nvPr>
        </p:nvSpPr>
        <p:spPr>
          <a:xfrm>
            <a:off x="1602834" y="3867865"/>
            <a:ext cx="2399432" cy="455798"/>
          </a:xfrm>
          <a:prstGeom prst="rect">
            <a:avLst/>
          </a:prstGeom>
        </p:spPr>
        <p:txBody>
          <a:bodyPr>
            <a:noAutofit/>
          </a:bodyPr>
          <a:lstStyle>
            <a:lvl1pPr marL="0" indent="0" algn="ctr">
              <a:lnSpc>
                <a:spcPts val="1300"/>
              </a:lnSpc>
              <a:spcBef>
                <a:spcPts val="0"/>
              </a:spcBef>
              <a:buNone/>
              <a:defRPr sz="1200">
                <a:solidFill>
                  <a:srgbClr val="2C3E50"/>
                </a:solidFill>
                <a:latin typeface="+mj-lt"/>
              </a:defRPr>
            </a:lvl1pPr>
          </a:lstStyle>
          <a:p>
            <a:pPr lvl="0"/>
            <a:r>
              <a:rPr lang="en-US" dirty="0"/>
              <a:t>Click to add job title </a:t>
            </a:r>
          </a:p>
        </p:txBody>
      </p:sp>
      <p:sp>
        <p:nvSpPr>
          <p:cNvPr id="33" name="Picture Placeholder 6">
            <a:extLst>
              <a:ext uri="{FF2B5EF4-FFF2-40B4-BE49-F238E27FC236}">
                <a16:creationId xmlns:a16="http://schemas.microsoft.com/office/drawing/2014/main" id="{9056439C-C869-451E-817C-5B98DFD7FA9E}"/>
              </a:ext>
            </a:extLst>
          </p:cNvPr>
          <p:cNvSpPr>
            <a:spLocks noGrp="1"/>
          </p:cNvSpPr>
          <p:nvPr>
            <p:ph type="pic" sz="quarter" idx="26" hasCustomPrompt="1"/>
          </p:nvPr>
        </p:nvSpPr>
        <p:spPr>
          <a:xfrm>
            <a:off x="5165678" y="1594088"/>
            <a:ext cx="1860644" cy="1724299"/>
          </a:xfrm>
          <a:prstGeom prst="rect">
            <a:avLst/>
          </a:prstGeom>
        </p:spPr>
        <p:txBody>
          <a:bodyPr/>
          <a:lstStyle>
            <a:lvl1pPr>
              <a:buClr>
                <a:srgbClr val="94A5A6"/>
              </a:buClr>
              <a:defRPr sz="1600">
                <a:solidFill>
                  <a:srgbClr val="94A5A6"/>
                </a:solidFill>
              </a:defRPr>
            </a:lvl1pPr>
          </a:lstStyle>
          <a:p>
            <a:r>
              <a:rPr lang="en-GB" sz="1600" dirty="0"/>
              <a:t>Click to add picture set saturation to 0% to make monochrome</a:t>
            </a:r>
            <a:endParaRPr lang="en-GB" dirty="0"/>
          </a:p>
        </p:txBody>
      </p:sp>
      <p:sp>
        <p:nvSpPr>
          <p:cNvPr id="34" name="Content Placeholder 2">
            <a:extLst>
              <a:ext uri="{FF2B5EF4-FFF2-40B4-BE49-F238E27FC236}">
                <a16:creationId xmlns:a16="http://schemas.microsoft.com/office/drawing/2014/main" id="{477922D3-C92F-47EA-B2FA-665826DCE8D0}"/>
              </a:ext>
            </a:extLst>
          </p:cNvPr>
          <p:cNvSpPr>
            <a:spLocks noGrp="1"/>
          </p:cNvSpPr>
          <p:nvPr>
            <p:ph sz="half" idx="27"/>
          </p:nvPr>
        </p:nvSpPr>
        <p:spPr>
          <a:xfrm>
            <a:off x="4889670" y="4385225"/>
            <a:ext cx="2399432" cy="2044917"/>
          </a:xfrm>
          <a:prstGeom prst="rect">
            <a:avLst/>
          </a:prstGeom>
          <a:solidFill>
            <a:schemeClr val="bg1"/>
          </a:solidFill>
        </p:spPr>
        <p:txBody>
          <a:bodyPr>
            <a:noAutofit/>
          </a:bodyPr>
          <a:lstStyle>
            <a:lvl1pPr marL="0" indent="0">
              <a:lnSpc>
                <a:spcPts val="1500"/>
              </a:lnSpc>
              <a:spcBef>
                <a:spcPts val="600"/>
              </a:spcBef>
              <a:spcAft>
                <a:spcPts val="0"/>
              </a:spcAft>
              <a:buClr>
                <a:schemeClr val="accent5"/>
              </a:buClr>
              <a:buFont typeface="Arial" panose="020B0604020202020204" pitchFamily="34" charset="0"/>
              <a:buNone/>
              <a:defRPr sz="1200">
                <a:solidFill>
                  <a:srgbClr val="2C3E50"/>
                </a:solidFill>
              </a:defRPr>
            </a:lvl1pPr>
            <a:lvl2pPr>
              <a:lnSpc>
                <a:spcPts val="1500"/>
              </a:lnSpc>
              <a:spcBef>
                <a:spcPts val="600"/>
              </a:spcBef>
              <a:spcAft>
                <a:spcPts val="0"/>
              </a:spcAft>
              <a:buClr>
                <a:schemeClr val="accent1"/>
              </a:buClr>
              <a:buFont typeface="Arial" panose="020B0604020202020204" pitchFamily="34" charset="0"/>
              <a:buNone/>
              <a:defRPr sz="12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35" name="Text Placeholder 2">
            <a:extLst>
              <a:ext uri="{FF2B5EF4-FFF2-40B4-BE49-F238E27FC236}">
                <a16:creationId xmlns:a16="http://schemas.microsoft.com/office/drawing/2014/main" id="{9E466D33-2EA8-4A7C-85B1-D1E10BDFA2D0}"/>
              </a:ext>
            </a:extLst>
          </p:cNvPr>
          <p:cNvSpPr>
            <a:spLocks noGrp="1"/>
          </p:cNvSpPr>
          <p:nvPr>
            <p:ph type="body" idx="28"/>
          </p:nvPr>
        </p:nvSpPr>
        <p:spPr>
          <a:xfrm>
            <a:off x="4889670" y="3365228"/>
            <a:ext cx="2412265" cy="455797"/>
          </a:xfrm>
          <a:prstGeom prst="rect">
            <a:avLst/>
          </a:prstGeom>
        </p:spPr>
        <p:txBody>
          <a:bodyPr anchor="b" anchorCtr="0">
            <a:noAutofit/>
          </a:bodyPr>
          <a:lstStyle>
            <a:lvl1pPr marL="0" indent="0" algn="ctr">
              <a:lnSpc>
                <a:spcPts val="1700"/>
              </a:lnSpc>
              <a:spcBef>
                <a:spcPts val="0"/>
              </a:spcBef>
              <a:buNone/>
              <a:defRPr sz="14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r>
              <a:rPr lang="en-US" dirty="0"/>
              <a:t>Click add name and surname</a:t>
            </a:r>
          </a:p>
        </p:txBody>
      </p:sp>
      <p:sp>
        <p:nvSpPr>
          <p:cNvPr id="44" name="Text Placeholder 23">
            <a:extLst>
              <a:ext uri="{FF2B5EF4-FFF2-40B4-BE49-F238E27FC236}">
                <a16:creationId xmlns:a16="http://schemas.microsoft.com/office/drawing/2014/main" id="{2962C598-17A3-4591-B38A-761F52AD64BF}"/>
              </a:ext>
            </a:extLst>
          </p:cNvPr>
          <p:cNvSpPr>
            <a:spLocks noGrp="1"/>
          </p:cNvSpPr>
          <p:nvPr>
            <p:ph type="body" sz="quarter" idx="29" hasCustomPrompt="1"/>
          </p:nvPr>
        </p:nvSpPr>
        <p:spPr>
          <a:xfrm>
            <a:off x="4889670" y="3867865"/>
            <a:ext cx="2399432" cy="455798"/>
          </a:xfrm>
          <a:prstGeom prst="rect">
            <a:avLst/>
          </a:prstGeom>
        </p:spPr>
        <p:txBody>
          <a:bodyPr>
            <a:noAutofit/>
          </a:bodyPr>
          <a:lstStyle>
            <a:lvl1pPr marL="0" indent="0" algn="ctr">
              <a:lnSpc>
                <a:spcPts val="1300"/>
              </a:lnSpc>
              <a:spcBef>
                <a:spcPts val="0"/>
              </a:spcBef>
              <a:buNone/>
              <a:defRPr sz="1200">
                <a:solidFill>
                  <a:srgbClr val="2C3E50"/>
                </a:solidFill>
                <a:latin typeface="+mj-lt"/>
              </a:defRPr>
            </a:lvl1pPr>
          </a:lstStyle>
          <a:p>
            <a:pPr lvl="0"/>
            <a:r>
              <a:rPr lang="en-US" dirty="0"/>
              <a:t>Click to add job title </a:t>
            </a:r>
          </a:p>
        </p:txBody>
      </p:sp>
      <p:sp>
        <p:nvSpPr>
          <p:cNvPr id="45" name="Picture Placeholder 6">
            <a:extLst>
              <a:ext uri="{FF2B5EF4-FFF2-40B4-BE49-F238E27FC236}">
                <a16:creationId xmlns:a16="http://schemas.microsoft.com/office/drawing/2014/main" id="{3384130B-9093-4CC2-9698-05A4030C8E6E}"/>
              </a:ext>
            </a:extLst>
          </p:cNvPr>
          <p:cNvSpPr>
            <a:spLocks noGrp="1"/>
          </p:cNvSpPr>
          <p:nvPr>
            <p:ph type="pic" sz="quarter" idx="30" hasCustomPrompt="1"/>
          </p:nvPr>
        </p:nvSpPr>
        <p:spPr>
          <a:xfrm>
            <a:off x="8452514" y="1594088"/>
            <a:ext cx="1860644" cy="1724299"/>
          </a:xfrm>
          <a:prstGeom prst="rect">
            <a:avLst/>
          </a:prstGeom>
        </p:spPr>
        <p:txBody>
          <a:bodyPr/>
          <a:lstStyle>
            <a:lvl1pPr>
              <a:buClr>
                <a:srgbClr val="94A5A6"/>
              </a:buClr>
              <a:defRPr sz="1600">
                <a:solidFill>
                  <a:srgbClr val="94A5A6"/>
                </a:solidFill>
              </a:defRPr>
            </a:lvl1pPr>
          </a:lstStyle>
          <a:p>
            <a:r>
              <a:rPr lang="en-GB" sz="1600" dirty="0"/>
              <a:t>Click to add picture set saturation to 0% to make monochrome</a:t>
            </a:r>
            <a:endParaRPr lang="en-GB" dirty="0"/>
          </a:p>
        </p:txBody>
      </p:sp>
      <p:sp>
        <p:nvSpPr>
          <p:cNvPr id="46" name="Content Placeholder 2">
            <a:extLst>
              <a:ext uri="{FF2B5EF4-FFF2-40B4-BE49-F238E27FC236}">
                <a16:creationId xmlns:a16="http://schemas.microsoft.com/office/drawing/2014/main" id="{B6888BF5-A647-4696-AA45-BC68515966E0}"/>
              </a:ext>
            </a:extLst>
          </p:cNvPr>
          <p:cNvSpPr>
            <a:spLocks noGrp="1"/>
          </p:cNvSpPr>
          <p:nvPr>
            <p:ph sz="half" idx="31"/>
          </p:nvPr>
        </p:nvSpPr>
        <p:spPr>
          <a:xfrm>
            <a:off x="8176506" y="4385225"/>
            <a:ext cx="2399432" cy="2044917"/>
          </a:xfrm>
          <a:prstGeom prst="rect">
            <a:avLst/>
          </a:prstGeom>
          <a:solidFill>
            <a:schemeClr val="bg1"/>
          </a:solidFill>
        </p:spPr>
        <p:txBody>
          <a:bodyPr>
            <a:noAutofit/>
          </a:bodyPr>
          <a:lstStyle>
            <a:lvl1pPr marL="0" indent="0">
              <a:lnSpc>
                <a:spcPts val="1500"/>
              </a:lnSpc>
              <a:spcBef>
                <a:spcPts val="600"/>
              </a:spcBef>
              <a:spcAft>
                <a:spcPts val="0"/>
              </a:spcAft>
              <a:buClr>
                <a:schemeClr val="accent5"/>
              </a:buClr>
              <a:buFont typeface="Arial" panose="020B0604020202020204" pitchFamily="34" charset="0"/>
              <a:buNone/>
              <a:defRPr sz="1200">
                <a:solidFill>
                  <a:srgbClr val="2C3E50"/>
                </a:solidFill>
              </a:defRPr>
            </a:lvl1pPr>
            <a:lvl2pPr>
              <a:lnSpc>
                <a:spcPts val="1500"/>
              </a:lnSpc>
              <a:spcBef>
                <a:spcPts val="600"/>
              </a:spcBef>
              <a:spcAft>
                <a:spcPts val="0"/>
              </a:spcAft>
              <a:buClr>
                <a:schemeClr val="accent1"/>
              </a:buClr>
              <a:buFont typeface="Arial" panose="020B0604020202020204" pitchFamily="34" charset="0"/>
              <a:buNone/>
              <a:defRPr sz="12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47" name="Text Placeholder 2">
            <a:extLst>
              <a:ext uri="{FF2B5EF4-FFF2-40B4-BE49-F238E27FC236}">
                <a16:creationId xmlns:a16="http://schemas.microsoft.com/office/drawing/2014/main" id="{C729F611-F8F7-44E5-95C3-1CC6BAC88DAF}"/>
              </a:ext>
            </a:extLst>
          </p:cNvPr>
          <p:cNvSpPr>
            <a:spLocks noGrp="1"/>
          </p:cNvSpPr>
          <p:nvPr>
            <p:ph type="body" idx="32"/>
          </p:nvPr>
        </p:nvSpPr>
        <p:spPr>
          <a:xfrm>
            <a:off x="8176506" y="3365228"/>
            <a:ext cx="2412265" cy="455797"/>
          </a:xfrm>
          <a:prstGeom prst="rect">
            <a:avLst/>
          </a:prstGeom>
        </p:spPr>
        <p:txBody>
          <a:bodyPr anchor="b" anchorCtr="0">
            <a:noAutofit/>
          </a:bodyPr>
          <a:lstStyle>
            <a:lvl1pPr marL="0" indent="0" algn="ctr">
              <a:lnSpc>
                <a:spcPts val="1700"/>
              </a:lnSpc>
              <a:spcBef>
                <a:spcPts val="0"/>
              </a:spcBef>
              <a:buNone/>
              <a:defRPr sz="14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r>
              <a:rPr lang="en-US" dirty="0"/>
              <a:t>Click add name and surname</a:t>
            </a:r>
          </a:p>
        </p:txBody>
      </p:sp>
      <p:sp>
        <p:nvSpPr>
          <p:cNvPr id="48" name="Text Placeholder 23">
            <a:extLst>
              <a:ext uri="{FF2B5EF4-FFF2-40B4-BE49-F238E27FC236}">
                <a16:creationId xmlns:a16="http://schemas.microsoft.com/office/drawing/2014/main" id="{E717EF28-8061-4BC1-B737-98209B5EBDAB}"/>
              </a:ext>
            </a:extLst>
          </p:cNvPr>
          <p:cNvSpPr>
            <a:spLocks noGrp="1"/>
          </p:cNvSpPr>
          <p:nvPr>
            <p:ph type="body" sz="quarter" idx="33" hasCustomPrompt="1"/>
          </p:nvPr>
        </p:nvSpPr>
        <p:spPr>
          <a:xfrm>
            <a:off x="8176506" y="3867865"/>
            <a:ext cx="2399432" cy="455798"/>
          </a:xfrm>
          <a:prstGeom prst="rect">
            <a:avLst/>
          </a:prstGeom>
        </p:spPr>
        <p:txBody>
          <a:bodyPr>
            <a:noAutofit/>
          </a:bodyPr>
          <a:lstStyle>
            <a:lvl1pPr marL="0" indent="0" algn="ctr">
              <a:lnSpc>
                <a:spcPts val="1300"/>
              </a:lnSpc>
              <a:spcBef>
                <a:spcPts val="0"/>
              </a:spcBef>
              <a:buNone/>
              <a:defRPr sz="1200">
                <a:solidFill>
                  <a:srgbClr val="2C3E50"/>
                </a:solidFill>
                <a:latin typeface="+mj-lt"/>
              </a:defRPr>
            </a:lvl1pPr>
          </a:lstStyle>
          <a:p>
            <a:pPr lvl="0"/>
            <a:r>
              <a:rPr lang="en-US" dirty="0"/>
              <a:t>Click to add job title </a:t>
            </a:r>
          </a:p>
        </p:txBody>
      </p:sp>
      <p:sp>
        <p:nvSpPr>
          <p:cNvPr id="22" name="Title 1">
            <a:extLst>
              <a:ext uri="{FF2B5EF4-FFF2-40B4-BE49-F238E27FC236}">
                <a16:creationId xmlns:a16="http://schemas.microsoft.com/office/drawing/2014/main" id="{6AC3CBFA-1AD1-445E-A917-50D7C30C0DB2}"/>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3195622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am bi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23B052-153F-4B15-82AD-00FA95EB8997}"/>
              </a:ext>
            </a:extLst>
          </p:cNvPr>
          <p:cNvSpPr/>
          <p:nvPr userDrawn="1"/>
        </p:nvSpPr>
        <p:spPr>
          <a:xfrm>
            <a:off x="0" y="1310181"/>
            <a:ext cx="12192000" cy="5547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A9D37B1-2B0B-4EB7-8A73-EDF549B8AC27}"/>
              </a:ext>
            </a:extLst>
          </p:cNvPr>
          <p:cNvSpPr/>
          <p:nvPr userDrawn="1"/>
        </p:nvSpPr>
        <p:spPr>
          <a:xfrm>
            <a:off x="2641521" y="1487606"/>
            <a:ext cx="2995003" cy="5057486"/>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lide Number Placeholder 5">
            <a:extLst>
              <a:ext uri="{FF2B5EF4-FFF2-40B4-BE49-F238E27FC236}">
                <a16:creationId xmlns:a16="http://schemas.microsoft.com/office/drawing/2014/main" id="{57262C27-B122-4E74-8290-4FF0AC9C434C}"/>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sp>
        <p:nvSpPr>
          <p:cNvPr id="21" name="Rectangle 20">
            <a:extLst>
              <a:ext uri="{FF2B5EF4-FFF2-40B4-BE49-F238E27FC236}">
                <a16:creationId xmlns:a16="http://schemas.microsoft.com/office/drawing/2014/main" id="{C19BC7CE-37CE-449E-9CDB-9216A9BC4E53}"/>
              </a:ext>
            </a:extLst>
          </p:cNvPr>
          <p:cNvSpPr/>
          <p:nvPr userDrawn="1"/>
        </p:nvSpPr>
        <p:spPr>
          <a:xfrm>
            <a:off x="6301395" y="1487606"/>
            <a:ext cx="2995003" cy="5057486"/>
          </a:xfrm>
          <a:prstGeom prst="rect">
            <a:avLst/>
          </a:prstGeom>
          <a:solidFill>
            <a:schemeClr val="bg1"/>
          </a:solidFill>
          <a:ln>
            <a:noFill/>
          </a:ln>
          <a:effectLst>
            <a:outerShdw blurRad="50800" dist="38100" dir="2700000" algn="ctr" rotWithShape="0">
              <a:srgbClr val="2C3E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a:extLst>
              <a:ext uri="{FF2B5EF4-FFF2-40B4-BE49-F238E27FC236}">
                <a16:creationId xmlns:a16="http://schemas.microsoft.com/office/drawing/2014/main" id="{D4DD2C2D-E6CC-44E9-820E-798DA6BC02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18" name="Picture Placeholder 6">
            <a:extLst>
              <a:ext uri="{FF2B5EF4-FFF2-40B4-BE49-F238E27FC236}">
                <a16:creationId xmlns:a16="http://schemas.microsoft.com/office/drawing/2014/main" id="{EACB3A74-99D7-48CE-929F-CDD0F565AD2A}"/>
              </a:ext>
            </a:extLst>
          </p:cNvPr>
          <p:cNvSpPr>
            <a:spLocks noGrp="1"/>
          </p:cNvSpPr>
          <p:nvPr>
            <p:ph type="pic" sz="quarter" idx="20" hasCustomPrompt="1"/>
          </p:nvPr>
        </p:nvSpPr>
        <p:spPr>
          <a:xfrm>
            <a:off x="3217979" y="1594089"/>
            <a:ext cx="1860644" cy="1724299"/>
          </a:xfrm>
          <a:prstGeom prst="rect">
            <a:avLst/>
          </a:prstGeom>
        </p:spPr>
        <p:txBody>
          <a:bodyPr/>
          <a:lstStyle>
            <a:lvl1pPr>
              <a:buClr>
                <a:srgbClr val="94A5A6"/>
              </a:buClr>
              <a:defRPr sz="1600">
                <a:solidFill>
                  <a:srgbClr val="94A5A6"/>
                </a:solidFill>
              </a:defRPr>
            </a:lvl1pPr>
          </a:lstStyle>
          <a:p>
            <a:r>
              <a:rPr lang="en-GB" sz="1600" dirty="0"/>
              <a:t>Click to add picture set saturation to 0% to make monochrome</a:t>
            </a:r>
            <a:endParaRPr lang="en-GB" dirty="0"/>
          </a:p>
        </p:txBody>
      </p:sp>
      <p:sp>
        <p:nvSpPr>
          <p:cNvPr id="19" name="Content Placeholder 2">
            <a:extLst>
              <a:ext uri="{FF2B5EF4-FFF2-40B4-BE49-F238E27FC236}">
                <a16:creationId xmlns:a16="http://schemas.microsoft.com/office/drawing/2014/main" id="{52D1379E-2283-4B8A-990D-F7F7408AD0A4}"/>
              </a:ext>
            </a:extLst>
          </p:cNvPr>
          <p:cNvSpPr>
            <a:spLocks noGrp="1"/>
          </p:cNvSpPr>
          <p:nvPr>
            <p:ph sz="half" idx="1"/>
          </p:nvPr>
        </p:nvSpPr>
        <p:spPr>
          <a:xfrm>
            <a:off x="2785751" y="4385225"/>
            <a:ext cx="2710601" cy="2044917"/>
          </a:xfrm>
          <a:prstGeom prst="rect">
            <a:avLst/>
          </a:prstGeom>
          <a:solidFill>
            <a:schemeClr val="bg1"/>
          </a:solidFill>
        </p:spPr>
        <p:txBody>
          <a:bodyPr>
            <a:noAutofit/>
          </a:bodyPr>
          <a:lstStyle>
            <a:lvl1pPr marL="0" indent="0">
              <a:lnSpc>
                <a:spcPts val="1500"/>
              </a:lnSpc>
              <a:spcBef>
                <a:spcPts val="600"/>
              </a:spcBef>
              <a:spcAft>
                <a:spcPts val="0"/>
              </a:spcAft>
              <a:buClr>
                <a:schemeClr val="accent5"/>
              </a:buClr>
              <a:buFont typeface="Arial" panose="020B0604020202020204" pitchFamily="34" charset="0"/>
              <a:buNone/>
              <a:defRPr sz="1200">
                <a:solidFill>
                  <a:srgbClr val="2C3E50"/>
                </a:solidFill>
              </a:defRPr>
            </a:lvl1pPr>
            <a:lvl2pPr>
              <a:lnSpc>
                <a:spcPts val="1500"/>
              </a:lnSpc>
              <a:spcBef>
                <a:spcPts val="600"/>
              </a:spcBef>
              <a:spcAft>
                <a:spcPts val="0"/>
              </a:spcAft>
              <a:buClr>
                <a:schemeClr val="accent1"/>
              </a:buClr>
              <a:buFont typeface="Arial" panose="020B0604020202020204" pitchFamily="34" charset="0"/>
              <a:buNone/>
              <a:defRPr sz="12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20" name="Text Placeholder 2">
            <a:extLst>
              <a:ext uri="{FF2B5EF4-FFF2-40B4-BE49-F238E27FC236}">
                <a16:creationId xmlns:a16="http://schemas.microsoft.com/office/drawing/2014/main" id="{6F4381B2-85F2-4D04-BA07-7F000DAF28BD}"/>
              </a:ext>
            </a:extLst>
          </p:cNvPr>
          <p:cNvSpPr>
            <a:spLocks noGrp="1"/>
          </p:cNvSpPr>
          <p:nvPr>
            <p:ph type="body" idx="24"/>
          </p:nvPr>
        </p:nvSpPr>
        <p:spPr>
          <a:xfrm>
            <a:off x="2785752" y="3365228"/>
            <a:ext cx="2725098" cy="455797"/>
          </a:xfrm>
          <a:prstGeom prst="rect">
            <a:avLst/>
          </a:prstGeom>
        </p:spPr>
        <p:txBody>
          <a:bodyPr anchor="b" anchorCtr="0">
            <a:noAutofit/>
          </a:bodyPr>
          <a:lstStyle>
            <a:lvl1pPr marL="0" indent="0" algn="ctr">
              <a:lnSpc>
                <a:spcPts val="1700"/>
              </a:lnSpc>
              <a:spcBef>
                <a:spcPts val="0"/>
              </a:spcBef>
              <a:buNone/>
              <a:defRPr sz="14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r>
              <a:rPr lang="en-US" dirty="0"/>
              <a:t>Click add name and surname</a:t>
            </a:r>
          </a:p>
        </p:txBody>
      </p:sp>
      <p:sp>
        <p:nvSpPr>
          <p:cNvPr id="26" name="Text Placeholder 23">
            <a:extLst>
              <a:ext uri="{FF2B5EF4-FFF2-40B4-BE49-F238E27FC236}">
                <a16:creationId xmlns:a16="http://schemas.microsoft.com/office/drawing/2014/main" id="{17D9E80E-54EE-491F-B2F0-BDF8BDBF1160}"/>
              </a:ext>
            </a:extLst>
          </p:cNvPr>
          <p:cNvSpPr>
            <a:spLocks noGrp="1"/>
          </p:cNvSpPr>
          <p:nvPr>
            <p:ph type="body" sz="quarter" idx="25" hasCustomPrompt="1"/>
          </p:nvPr>
        </p:nvSpPr>
        <p:spPr>
          <a:xfrm>
            <a:off x="2785751" y="3867865"/>
            <a:ext cx="2710601" cy="455798"/>
          </a:xfrm>
          <a:prstGeom prst="rect">
            <a:avLst/>
          </a:prstGeom>
        </p:spPr>
        <p:txBody>
          <a:bodyPr>
            <a:noAutofit/>
          </a:bodyPr>
          <a:lstStyle>
            <a:lvl1pPr marL="0" indent="0" algn="ctr">
              <a:lnSpc>
                <a:spcPts val="1300"/>
              </a:lnSpc>
              <a:spcBef>
                <a:spcPts val="0"/>
              </a:spcBef>
              <a:buNone/>
              <a:defRPr sz="1200">
                <a:solidFill>
                  <a:srgbClr val="2C3E50"/>
                </a:solidFill>
                <a:latin typeface="+mj-lt"/>
              </a:defRPr>
            </a:lvl1pPr>
          </a:lstStyle>
          <a:p>
            <a:pPr lvl="0"/>
            <a:r>
              <a:rPr lang="en-US" dirty="0"/>
              <a:t>Click to add job title </a:t>
            </a:r>
          </a:p>
        </p:txBody>
      </p:sp>
      <p:sp>
        <p:nvSpPr>
          <p:cNvPr id="27" name="Picture Placeholder 6">
            <a:extLst>
              <a:ext uri="{FF2B5EF4-FFF2-40B4-BE49-F238E27FC236}">
                <a16:creationId xmlns:a16="http://schemas.microsoft.com/office/drawing/2014/main" id="{6696E2EB-0F48-4F0A-92F9-16A6DFD78152}"/>
              </a:ext>
            </a:extLst>
          </p:cNvPr>
          <p:cNvSpPr>
            <a:spLocks noGrp="1"/>
          </p:cNvSpPr>
          <p:nvPr>
            <p:ph type="pic" sz="quarter" idx="26" hasCustomPrompt="1"/>
          </p:nvPr>
        </p:nvSpPr>
        <p:spPr>
          <a:xfrm>
            <a:off x="6866614" y="1594089"/>
            <a:ext cx="1860644" cy="1724299"/>
          </a:xfrm>
          <a:prstGeom prst="rect">
            <a:avLst/>
          </a:prstGeom>
        </p:spPr>
        <p:txBody>
          <a:bodyPr/>
          <a:lstStyle>
            <a:lvl1pPr>
              <a:buClr>
                <a:srgbClr val="94A5A6"/>
              </a:buClr>
              <a:defRPr sz="1600">
                <a:solidFill>
                  <a:srgbClr val="94A5A6"/>
                </a:solidFill>
              </a:defRPr>
            </a:lvl1pPr>
          </a:lstStyle>
          <a:p>
            <a:r>
              <a:rPr lang="en-GB" sz="1600" dirty="0"/>
              <a:t>Click to add picture set saturation to 0% to make monochrome</a:t>
            </a:r>
            <a:endParaRPr lang="en-GB" dirty="0"/>
          </a:p>
        </p:txBody>
      </p:sp>
      <p:sp>
        <p:nvSpPr>
          <p:cNvPr id="28" name="Content Placeholder 2">
            <a:extLst>
              <a:ext uri="{FF2B5EF4-FFF2-40B4-BE49-F238E27FC236}">
                <a16:creationId xmlns:a16="http://schemas.microsoft.com/office/drawing/2014/main" id="{FF3B07BA-47D3-4D33-98AA-C32156F67033}"/>
              </a:ext>
            </a:extLst>
          </p:cNvPr>
          <p:cNvSpPr>
            <a:spLocks noGrp="1"/>
          </p:cNvSpPr>
          <p:nvPr>
            <p:ph sz="half" idx="27"/>
          </p:nvPr>
        </p:nvSpPr>
        <p:spPr>
          <a:xfrm>
            <a:off x="6434386" y="4385225"/>
            <a:ext cx="2710601" cy="2044917"/>
          </a:xfrm>
          <a:prstGeom prst="rect">
            <a:avLst/>
          </a:prstGeom>
          <a:solidFill>
            <a:schemeClr val="bg1"/>
          </a:solidFill>
        </p:spPr>
        <p:txBody>
          <a:bodyPr>
            <a:noAutofit/>
          </a:bodyPr>
          <a:lstStyle>
            <a:lvl1pPr marL="0" indent="0">
              <a:lnSpc>
                <a:spcPts val="1500"/>
              </a:lnSpc>
              <a:spcBef>
                <a:spcPts val="600"/>
              </a:spcBef>
              <a:spcAft>
                <a:spcPts val="0"/>
              </a:spcAft>
              <a:buClr>
                <a:schemeClr val="accent5"/>
              </a:buClr>
              <a:buFont typeface="Arial" panose="020B0604020202020204" pitchFamily="34" charset="0"/>
              <a:buNone/>
              <a:defRPr sz="1200">
                <a:solidFill>
                  <a:srgbClr val="2C3E50"/>
                </a:solidFill>
              </a:defRPr>
            </a:lvl1pPr>
            <a:lvl2pPr>
              <a:lnSpc>
                <a:spcPts val="1500"/>
              </a:lnSpc>
              <a:spcBef>
                <a:spcPts val="600"/>
              </a:spcBef>
              <a:spcAft>
                <a:spcPts val="0"/>
              </a:spcAft>
              <a:buClr>
                <a:schemeClr val="accent1"/>
              </a:buClr>
              <a:buFont typeface="Arial" panose="020B0604020202020204" pitchFamily="34" charset="0"/>
              <a:buNone/>
              <a:defRPr sz="12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
        <p:nvSpPr>
          <p:cNvPr id="34" name="Text Placeholder 2">
            <a:extLst>
              <a:ext uri="{FF2B5EF4-FFF2-40B4-BE49-F238E27FC236}">
                <a16:creationId xmlns:a16="http://schemas.microsoft.com/office/drawing/2014/main" id="{746882E3-241B-4E57-99DA-88240C6FE8EE}"/>
              </a:ext>
            </a:extLst>
          </p:cNvPr>
          <p:cNvSpPr>
            <a:spLocks noGrp="1"/>
          </p:cNvSpPr>
          <p:nvPr>
            <p:ph type="body" idx="28"/>
          </p:nvPr>
        </p:nvSpPr>
        <p:spPr>
          <a:xfrm>
            <a:off x="6434387" y="3365228"/>
            <a:ext cx="2725098" cy="455797"/>
          </a:xfrm>
          <a:prstGeom prst="rect">
            <a:avLst/>
          </a:prstGeom>
        </p:spPr>
        <p:txBody>
          <a:bodyPr anchor="b" anchorCtr="0">
            <a:noAutofit/>
          </a:bodyPr>
          <a:lstStyle>
            <a:lvl1pPr marL="0" indent="0" algn="ctr">
              <a:lnSpc>
                <a:spcPts val="1700"/>
              </a:lnSpc>
              <a:spcBef>
                <a:spcPts val="0"/>
              </a:spcBef>
              <a:buNone/>
              <a:defRPr sz="14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r>
              <a:rPr lang="en-US" dirty="0"/>
              <a:t>Click add name and surname</a:t>
            </a:r>
          </a:p>
        </p:txBody>
      </p:sp>
      <p:sp>
        <p:nvSpPr>
          <p:cNvPr id="35" name="Text Placeholder 23">
            <a:extLst>
              <a:ext uri="{FF2B5EF4-FFF2-40B4-BE49-F238E27FC236}">
                <a16:creationId xmlns:a16="http://schemas.microsoft.com/office/drawing/2014/main" id="{0EE575FE-7729-4693-9619-FE8C6D7C868F}"/>
              </a:ext>
            </a:extLst>
          </p:cNvPr>
          <p:cNvSpPr>
            <a:spLocks noGrp="1"/>
          </p:cNvSpPr>
          <p:nvPr>
            <p:ph type="body" sz="quarter" idx="29" hasCustomPrompt="1"/>
          </p:nvPr>
        </p:nvSpPr>
        <p:spPr>
          <a:xfrm>
            <a:off x="6434386" y="3867865"/>
            <a:ext cx="2710601" cy="455798"/>
          </a:xfrm>
          <a:prstGeom prst="rect">
            <a:avLst/>
          </a:prstGeom>
        </p:spPr>
        <p:txBody>
          <a:bodyPr>
            <a:noAutofit/>
          </a:bodyPr>
          <a:lstStyle>
            <a:lvl1pPr marL="0" indent="0" algn="ctr">
              <a:lnSpc>
                <a:spcPts val="1300"/>
              </a:lnSpc>
              <a:spcBef>
                <a:spcPts val="0"/>
              </a:spcBef>
              <a:buNone/>
              <a:defRPr sz="1200">
                <a:solidFill>
                  <a:srgbClr val="2C3E50"/>
                </a:solidFill>
                <a:latin typeface="+mj-lt"/>
              </a:defRPr>
            </a:lvl1pPr>
          </a:lstStyle>
          <a:p>
            <a:pPr lvl="0"/>
            <a:r>
              <a:rPr lang="en-US" dirty="0"/>
              <a:t>Click to add job title </a:t>
            </a:r>
          </a:p>
        </p:txBody>
      </p:sp>
      <p:sp>
        <p:nvSpPr>
          <p:cNvPr id="17" name="Title 1">
            <a:extLst>
              <a:ext uri="{FF2B5EF4-FFF2-40B4-BE49-F238E27FC236}">
                <a16:creationId xmlns:a16="http://schemas.microsoft.com/office/drawing/2014/main" id="{F60F5454-7A2D-4511-96B0-01BB419275ED}"/>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1773113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bile preview">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B75EDCE9-ED59-4A30-8586-0255A56E0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1425" y="47625"/>
            <a:ext cx="1917968" cy="1311492"/>
          </a:xfrm>
          <a:prstGeom prst="rect">
            <a:avLst/>
          </a:prstGeom>
        </p:spPr>
      </p:pic>
      <p:sp>
        <p:nvSpPr>
          <p:cNvPr id="4" name="Rectangle 3">
            <a:extLst>
              <a:ext uri="{FF2B5EF4-FFF2-40B4-BE49-F238E27FC236}">
                <a16:creationId xmlns:a16="http://schemas.microsoft.com/office/drawing/2014/main" id="{497AC6A2-3B34-4CBA-8CA3-EA3E8663C62C}"/>
              </a:ext>
            </a:extLst>
          </p:cNvPr>
          <p:cNvSpPr/>
          <p:nvPr userDrawn="1"/>
        </p:nvSpPr>
        <p:spPr>
          <a:xfrm>
            <a:off x="0" y="0"/>
            <a:ext cx="12192000" cy="3508976"/>
          </a:xfrm>
          <a:prstGeom prst="rect">
            <a:avLst/>
          </a:prstGeom>
          <a:gradFill flip="none" rotWithShape="1">
            <a:gsLst>
              <a:gs pos="0">
                <a:schemeClr val="accent1"/>
              </a:gs>
              <a:gs pos="57000">
                <a:schemeClr val="accent2">
                  <a:lumMod val="95000"/>
                  <a:lumOff val="5000"/>
                </a:schemeClr>
              </a:gs>
              <a:gs pos="100000">
                <a:schemeClr val="accent3"/>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iPhone6_mockup_front_white.png">
            <a:extLst>
              <a:ext uri="{FF2B5EF4-FFF2-40B4-BE49-F238E27FC236}">
                <a16:creationId xmlns:a16="http://schemas.microsoft.com/office/drawing/2014/main" id="{F526E19B-9255-48FF-A3D2-EDDEF71C89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0103" y="242933"/>
            <a:ext cx="3888390" cy="6082156"/>
          </a:xfrm>
          <a:prstGeom prst="rect">
            <a:avLst/>
          </a:prstGeom>
        </p:spPr>
      </p:pic>
      <p:sp>
        <p:nvSpPr>
          <p:cNvPr id="8" name="Title 1">
            <a:extLst>
              <a:ext uri="{FF2B5EF4-FFF2-40B4-BE49-F238E27FC236}">
                <a16:creationId xmlns:a16="http://schemas.microsoft.com/office/drawing/2014/main" id="{334FB589-0587-411D-8EB7-B74B7D26CBA7}"/>
              </a:ext>
            </a:extLst>
          </p:cNvPr>
          <p:cNvSpPr>
            <a:spLocks noGrp="1"/>
          </p:cNvSpPr>
          <p:nvPr>
            <p:ph type="title"/>
          </p:nvPr>
        </p:nvSpPr>
        <p:spPr>
          <a:xfrm>
            <a:off x="718756" y="1172719"/>
            <a:ext cx="5560446" cy="956778"/>
          </a:xfrm>
          <a:prstGeom prst="rect">
            <a:avLst/>
          </a:prstGeom>
        </p:spPr>
        <p:txBody>
          <a:bodyPr anchor="ctr" anchorCtr="0">
            <a:noAutofit/>
          </a:bodyPr>
          <a:lstStyle>
            <a:lvl1pPr>
              <a:defRPr sz="2600">
                <a:solidFill>
                  <a:schemeClr val="bg1"/>
                </a:solidFill>
                <a:latin typeface="Soleil" panose="02000503030000020004" pitchFamily="50" charset="0"/>
              </a:defRPr>
            </a:lvl1pPr>
          </a:lstStyle>
          <a:p>
            <a:r>
              <a:rPr lang="en-US" dirty="0"/>
              <a:t>Click to edit Master title style</a:t>
            </a:r>
          </a:p>
        </p:txBody>
      </p:sp>
      <p:sp>
        <p:nvSpPr>
          <p:cNvPr id="11" name="Picture Placeholder 10">
            <a:extLst>
              <a:ext uri="{FF2B5EF4-FFF2-40B4-BE49-F238E27FC236}">
                <a16:creationId xmlns:a16="http://schemas.microsoft.com/office/drawing/2014/main" id="{4D16F86E-3404-4F48-824C-935130AD2C0A}"/>
              </a:ext>
            </a:extLst>
          </p:cNvPr>
          <p:cNvSpPr>
            <a:spLocks noGrp="1"/>
          </p:cNvSpPr>
          <p:nvPr>
            <p:ph type="pic" sz="quarter" idx="10" hasCustomPrompt="1"/>
          </p:nvPr>
        </p:nvSpPr>
        <p:spPr>
          <a:xfrm>
            <a:off x="7915275" y="1173163"/>
            <a:ext cx="2362200" cy="4190407"/>
          </a:xfrm>
          <a:prstGeom prst="rect">
            <a:avLst/>
          </a:prstGeom>
          <a:solidFill>
            <a:schemeClr val="accent3"/>
          </a:solidFill>
        </p:spPr>
        <p:txBody>
          <a:bodyPr/>
          <a:lstStyle>
            <a:lvl1pPr>
              <a:defRPr sz="1800"/>
            </a:lvl1pPr>
          </a:lstStyle>
          <a:p>
            <a:r>
              <a:rPr lang="en-GB" dirty="0"/>
              <a:t>Click to add picture</a:t>
            </a:r>
          </a:p>
        </p:txBody>
      </p:sp>
      <p:sp>
        <p:nvSpPr>
          <p:cNvPr id="10" name="Slide Number Placeholder 5">
            <a:extLst>
              <a:ext uri="{FF2B5EF4-FFF2-40B4-BE49-F238E27FC236}">
                <a16:creationId xmlns:a16="http://schemas.microsoft.com/office/drawing/2014/main" id="{8384EA03-C6CE-4860-98F2-894978D741FF}"/>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sp>
        <p:nvSpPr>
          <p:cNvPr id="12" name="Content Placeholder 2">
            <a:extLst>
              <a:ext uri="{FF2B5EF4-FFF2-40B4-BE49-F238E27FC236}">
                <a16:creationId xmlns:a16="http://schemas.microsoft.com/office/drawing/2014/main" id="{1500580E-E50E-4BE1-8793-9E1D9FE2D046}"/>
              </a:ext>
            </a:extLst>
          </p:cNvPr>
          <p:cNvSpPr>
            <a:spLocks noGrp="1"/>
          </p:cNvSpPr>
          <p:nvPr>
            <p:ph sz="half" idx="14"/>
          </p:nvPr>
        </p:nvSpPr>
        <p:spPr>
          <a:xfrm>
            <a:off x="679688" y="3784735"/>
            <a:ext cx="5828688" cy="2694301"/>
          </a:xfrm>
          <a:prstGeom prst="rect">
            <a:avLst/>
          </a:prstGeom>
          <a:solidFill>
            <a:schemeClr val="bg1"/>
          </a:solidFill>
        </p:spPr>
        <p:txBody>
          <a:bodyPr>
            <a:noAutofit/>
          </a:bodyPr>
          <a:lstStyle>
            <a:lvl1pPr>
              <a:lnSpc>
                <a:spcPts val="1920"/>
              </a:lnSpc>
              <a:spcBef>
                <a:spcPts val="600"/>
              </a:spcBef>
              <a:spcAft>
                <a:spcPts val="600"/>
              </a:spcAft>
              <a:buClr>
                <a:schemeClr val="accent5"/>
              </a:buClr>
              <a:buSzPct val="80000"/>
              <a:defRPr sz="1600">
                <a:solidFill>
                  <a:srgbClr val="2C3E50"/>
                </a:solidFill>
              </a:defRPr>
            </a:lvl1pPr>
            <a:lvl2pPr>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r>
              <a:rPr lang="en-US" dirty="0"/>
              <a:t>	</a:t>
            </a:r>
          </a:p>
          <a:p>
            <a:pPr lvl="0"/>
            <a:endParaRPr lang="en-US" dirty="0"/>
          </a:p>
          <a:p>
            <a:pPr lvl="1"/>
            <a:endParaRPr lang="en-US" dirty="0"/>
          </a:p>
        </p:txBody>
      </p:sp>
    </p:spTree>
    <p:extLst>
      <p:ext uri="{BB962C8B-B14F-4D97-AF65-F5344CB8AC3E}">
        <p14:creationId xmlns:p14="http://schemas.microsoft.com/office/powerpoint/2010/main" val="1130409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ptop previe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09D7E0-F38E-4AAD-80BD-95B921F811C7}"/>
              </a:ext>
            </a:extLst>
          </p:cNvPr>
          <p:cNvSpPr/>
          <p:nvPr userDrawn="1"/>
        </p:nvSpPr>
        <p:spPr>
          <a:xfrm>
            <a:off x="0" y="0"/>
            <a:ext cx="12192000" cy="3508976"/>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EF4968D-76C2-487D-B3AB-0BBCC033DFCE}"/>
              </a:ext>
            </a:extLst>
          </p:cNvPr>
          <p:cNvPicPr>
            <a:picLocks noChangeAspect="1"/>
          </p:cNvPicPr>
          <p:nvPr userDrawn="1"/>
        </p:nvPicPr>
        <p:blipFill rotWithShape="1">
          <a:blip r:embed="rId2"/>
          <a:srcRect l="4792" t="12636" r="6089" b="14423"/>
          <a:stretch/>
        </p:blipFill>
        <p:spPr>
          <a:xfrm>
            <a:off x="5520299" y="1511130"/>
            <a:ext cx="6578407" cy="4190408"/>
          </a:xfrm>
          <a:prstGeom prst="rect">
            <a:avLst/>
          </a:prstGeom>
        </p:spPr>
      </p:pic>
      <p:sp>
        <p:nvSpPr>
          <p:cNvPr id="8" name="Title 1">
            <a:extLst>
              <a:ext uri="{FF2B5EF4-FFF2-40B4-BE49-F238E27FC236}">
                <a16:creationId xmlns:a16="http://schemas.microsoft.com/office/drawing/2014/main" id="{334FB589-0587-411D-8EB7-B74B7D26CBA7}"/>
              </a:ext>
            </a:extLst>
          </p:cNvPr>
          <p:cNvSpPr>
            <a:spLocks noGrp="1"/>
          </p:cNvSpPr>
          <p:nvPr>
            <p:ph type="title"/>
          </p:nvPr>
        </p:nvSpPr>
        <p:spPr>
          <a:xfrm>
            <a:off x="718755" y="1172719"/>
            <a:ext cx="4371859" cy="956778"/>
          </a:xfrm>
          <a:prstGeom prst="rect">
            <a:avLst/>
          </a:prstGeom>
        </p:spPr>
        <p:txBody>
          <a:bodyPr anchor="ctr" anchorCtr="0">
            <a:noAutofit/>
          </a:bodyPr>
          <a:lstStyle>
            <a:lvl1pPr>
              <a:defRPr sz="2600">
                <a:solidFill>
                  <a:schemeClr val="bg1"/>
                </a:solidFill>
                <a:latin typeface="Soleil" panose="02000503030000020004" pitchFamily="50" charset="0"/>
              </a:defRPr>
            </a:lvl1pPr>
          </a:lstStyle>
          <a:p>
            <a:r>
              <a:rPr lang="en-US" dirty="0"/>
              <a:t>Click to edit Master title style</a:t>
            </a:r>
          </a:p>
        </p:txBody>
      </p:sp>
      <p:sp>
        <p:nvSpPr>
          <p:cNvPr id="11" name="Picture Placeholder 10">
            <a:extLst>
              <a:ext uri="{FF2B5EF4-FFF2-40B4-BE49-F238E27FC236}">
                <a16:creationId xmlns:a16="http://schemas.microsoft.com/office/drawing/2014/main" id="{4D16F86E-3404-4F48-824C-935130AD2C0A}"/>
              </a:ext>
            </a:extLst>
          </p:cNvPr>
          <p:cNvSpPr>
            <a:spLocks noGrp="1"/>
          </p:cNvSpPr>
          <p:nvPr>
            <p:ph type="pic" sz="quarter" idx="10" hasCustomPrompt="1"/>
          </p:nvPr>
        </p:nvSpPr>
        <p:spPr>
          <a:xfrm>
            <a:off x="6387154" y="1869743"/>
            <a:ext cx="4890448" cy="3029804"/>
          </a:xfrm>
          <a:prstGeom prst="rect">
            <a:avLst/>
          </a:prstGeom>
          <a:solidFill>
            <a:schemeClr val="accent6"/>
          </a:solidFill>
        </p:spPr>
        <p:txBody>
          <a:bodyPr/>
          <a:lstStyle>
            <a:lvl1pPr>
              <a:defRPr sz="1800"/>
            </a:lvl1pPr>
          </a:lstStyle>
          <a:p>
            <a:r>
              <a:rPr lang="en-GB" dirty="0"/>
              <a:t>Click to add picture</a:t>
            </a:r>
          </a:p>
        </p:txBody>
      </p:sp>
      <p:sp>
        <p:nvSpPr>
          <p:cNvPr id="7" name="Slide Number Placeholder 5">
            <a:extLst>
              <a:ext uri="{FF2B5EF4-FFF2-40B4-BE49-F238E27FC236}">
                <a16:creationId xmlns:a16="http://schemas.microsoft.com/office/drawing/2014/main" id="{D44475CB-D8B4-44D9-82B9-CA91FE9BA66A}"/>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sp>
        <p:nvSpPr>
          <p:cNvPr id="10" name="Content Placeholder 2">
            <a:extLst>
              <a:ext uri="{FF2B5EF4-FFF2-40B4-BE49-F238E27FC236}">
                <a16:creationId xmlns:a16="http://schemas.microsoft.com/office/drawing/2014/main" id="{86F9A79D-B8F2-4512-B624-447D410C8FD8}"/>
              </a:ext>
            </a:extLst>
          </p:cNvPr>
          <p:cNvSpPr>
            <a:spLocks noGrp="1"/>
          </p:cNvSpPr>
          <p:nvPr>
            <p:ph sz="half" idx="14"/>
          </p:nvPr>
        </p:nvSpPr>
        <p:spPr>
          <a:xfrm>
            <a:off x="679688" y="3784735"/>
            <a:ext cx="4479093" cy="2694301"/>
          </a:xfrm>
          <a:prstGeom prst="rect">
            <a:avLst/>
          </a:prstGeom>
          <a:solidFill>
            <a:schemeClr val="bg1"/>
          </a:solidFill>
        </p:spPr>
        <p:txBody>
          <a:bodyPr>
            <a:noAutofit/>
          </a:bodyPr>
          <a:lstStyle>
            <a:lvl1pPr>
              <a:lnSpc>
                <a:spcPts val="1800"/>
              </a:lnSpc>
              <a:spcBef>
                <a:spcPts val="600"/>
              </a:spcBef>
              <a:spcAft>
                <a:spcPts val="600"/>
              </a:spcAft>
              <a:buClr>
                <a:schemeClr val="accent5"/>
              </a:buClr>
              <a:buSzPct val="80000"/>
              <a:defRPr sz="1500">
                <a:solidFill>
                  <a:srgbClr val="2C3E50"/>
                </a:solidFill>
              </a:defRPr>
            </a:lvl1pPr>
            <a:lvl2pPr>
              <a:lnSpc>
                <a:spcPts val="1800"/>
              </a:lnSpc>
              <a:spcBef>
                <a:spcPts val="600"/>
              </a:spcBef>
              <a:spcAft>
                <a:spcPts val="0"/>
              </a:spcAft>
              <a:defRPr sz="15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0"/>
            <a:endParaRPr lang="en-US" dirty="0"/>
          </a:p>
          <a:p>
            <a:pPr lvl="1"/>
            <a:endParaRPr lang="en-US" dirty="0"/>
          </a:p>
        </p:txBody>
      </p:sp>
    </p:spTree>
    <p:extLst>
      <p:ext uri="{BB962C8B-B14F-4D97-AF65-F5344CB8AC3E}">
        <p14:creationId xmlns:p14="http://schemas.microsoft.com/office/powerpoint/2010/main" val="2388922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09D7E0-F38E-4AAD-80BD-95B921F811C7}"/>
              </a:ext>
            </a:extLst>
          </p:cNvPr>
          <p:cNvSpPr/>
          <p:nvPr userDrawn="1"/>
        </p:nvSpPr>
        <p:spPr>
          <a:xfrm>
            <a:off x="0" y="1"/>
            <a:ext cx="12192000" cy="1672263"/>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EF4968D-76C2-487D-B3AB-0BBCC033DFCE}"/>
              </a:ext>
            </a:extLst>
          </p:cNvPr>
          <p:cNvPicPr>
            <a:picLocks noChangeAspect="1"/>
          </p:cNvPicPr>
          <p:nvPr userDrawn="1"/>
        </p:nvPicPr>
        <p:blipFill rotWithShape="1">
          <a:blip r:embed="rId2"/>
          <a:srcRect l="4792" t="12636" r="6089" b="14423"/>
          <a:stretch/>
        </p:blipFill>
        <p:spPr>
          <a:xfrm>
            <a:off x="7485783" y="623025"/>
            <a:ext cx="4358840" cy="2776556"/>
          </a:xfrm>
          <a:prstGeom prst="rect">
            <a:avLst/>
          </a:prstGeom>
        </p:spPr>
      </p:pic>
      <p:sp>
        <p:nvSpPr>
          <p:cNvPr id="8" name="Title 1">
            <a:extLst>
              <a:ext uri="{FF2B5EF4-FFF2-40B4-BE49-F238E27FC236}">
                <a16:creationId xmlns:a16="http://schemas.microsoft.com/office/drawing/2014/main" id="{334FB589-0587-411D-8EB7-B74B7D26CBA7}"/>
              </a:ext>
            </a:extLst>
          </p:cNvPr>
          <p:cNvSpPr>
            <a:spLocks noGrp="1"/>
          </p:cNvSpPr>
          <p:nvPr>
            <p:ph type="title"/>
          </p:nvPr>
        </p:nvSpPr>
        <p:spPr>
          <a:xfrm>
            <a:off x="324857" y="623024"/>
            <a:ext cx="6801768" cy="775469"/>
          </a:xfrm>
          <a:prstGeom prst="rect">
            <a:avLst/>
          </a:prstGeom>
        </p:spPr>
        <p:txBody>
          <a:bodyPr anchor="ctr" anchorCtr="0">
            <a:noAutofit/>
          </a:bodyPr>
          <a:lstStyle>
            <a:lvl1pPr>
              <a:defRPr sz="2600">
                <a:solidFill>
                  <a:schemeClr val="bg1"/>
                </a:solidFill>
                <a:latin typeface="Soleil" panose="02000503030000020004" pitchFamily="50" charset="0"/>
              </a:defRPr>
            </a:lvl1pPr>
          </a:lstStyle>
          <a:p>
            <a:r>
              <a:rPr lang="en-US" dirty="0"/>
              <a:t>Click to edit Master title style</a:t>
            </a:r>
          </a:p>
        </p:txBody>
      </p:sp>
      <p:sp>
        <p:nvSpPr>
          <p:cNvPr id="11" name="Picture Placeholder 10">
            <a:extLst>
              <a:ext uri="{FF2B5EF4-FFF2-40B4-BE49-F238E27FC236}">
                <a16:creationId xmlns:a16="http://schemas.microsoft.com/office/drawing/2014/main" id="{4D16F86E-3404-4F48-824C-935130AD2C0A}"/>
              </a:ext>
            </a:extLst>
          </p:cNvPr>
          <p:cNvSpPr>
            <a:spLocks noGrp="1"/>
          </p:cNvSpPr>
          <p:nvPr>
            <p:ph type="pic" sz="quarter" idx="10" hasCustomPrompt="1"/>
          </p:nvPr>
        </p:nvSpPr>
        <p:spPr>
          <a:xfrm>
            <a:off x="8062298" y="837612"/>
            <a:ext cx="3223451" cy="2018054"/>
          </a:xfrm>
          <a:prstGeom prst="rect">
            <a:avLst/>
          </a:prstGeom>
          <a:solidFill>
            <a:schemeClr val="accent6"/>
          </a:solidFill>
        </p:spPr>
        <p:txBody>
          <a:bodyPr/>
          <a:lstStyle>
            <a:lvl1pPr>
              <a:defRPr sz="1800"/>
            </a:lvl1pPr>
          </a:lstStyle>
          <a:p>
            <a:r>
              <a:rPr lang="en-GB" dirty="0"/>
              <a:t>Click to add picture</a:t>
            </a:r>
          </a:p>
        </p:txBody>
      </p:sp>
      <p:sp>
        <p:nvSpPr>
          <p:cNvPr id="12" name="Slide Number Placeholder 5">
            <a:extLst>
              <a:ext uri="{FF2B5EF4-FFF2-40B4-BE49-F238E27FC236}">
                <a16:creationId xmlns:a16="http://schemas.microsoft.com/office/drawing/2014/main" id="{CF3DBE5D-E93E-4C4F-83A2-6C5B26E5262A}"/>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sp>
        <p:nvSpPr>
          <p:cNvPr id="14" name="Content Placeholder 2">
            <a:extLst>
              <a:ext uri="{FF2B5EF4-FFF2-40B4-BE49-F238E27FC236}">
                <a16:creationId xmlns:a16="http://schemas.microsoft.com/office/drawing/2014/main" id="{729D85E1-12A8-47A2-939D-DB34E21DF95E}"/>
              </a:ext>
            </a:extLst>
          </p:cNvPr>
          <p:cNvSpPr>
            <a:spLocks noGrp="1"/>
          </p:cNvSpPr>
          <p:nvPr>
            <p:ph sz="half" idx="20" hasCustomPrompt="1"/>
          </p:nvPr>
        </p:nvSpPr>
        <p:spPr>
          <a:xfrm>
            <a:off x="8342066" y="4963701"/>
            <a:ext cx="2850776" cy="484857"/>
          </a:xfrm>
          <a:prstGeom prst="rect">
            <a:avLst/>
          </a:prstGeom>
          <a:noFill/>
        </p:spPr>
        <p:txBody>
          <a:bodyPr>
            <a:noAutofit/>
          </a:bodyPr>
          <a:lstStyle>
            <a:lvl1pPr marL="0" indent="0">
              <a:lnSpc>
                <a:spcPct val="100000"/>
              </a:lnSpc>
              <a:spcBef>
                <a:spcPts val="0"/>
              </a:spcBef>
              <a:spcAft>
                <a:spcPts val="0"/>
              </a:spcAft>
              <a:buClr>
                <a:schemeClr val="accent5"/>
              </a:buClr>
              <a:buNone/>
              <a:defRPr sz="1200">
                <a:solidFill>
                  <a:srgbClr val="94A5A6"/>
                </a:solidFill>
              </a:defRPr>
            </a:lvl1pPr>
            <a:lvl2pPr>
              <a:lnSpc>
                <a:spcPts val="1440"/>
              </a:lnSpc>
              <a:defRPr sz="1200">
                <a:solidFill>
                  <a:srgbClr val="94A5A6"/>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15" name="Text Placeholder 2">
            <a:extLst>
              <a:ext uri="{FF2B5EF4-FFF2-40B4-BE49-F238E27FC236}">
                <a16:creationId xmlns:a16="http://schemas.microsoft.com/office/drawing/2014/main" id="{1B2A1F7B-AE19-4B5B-B207-90F301A4EC5E}"/>
              </a:ext>
            </a:extLst>
          </p:cNvPr>
          <p:cNvSpPr>
            <a:spLocks noGrp="1"/>
          </p:cNvSpPr>
          <p:nvPr>
            <p:ph type="body" idx="21"/>
          </p:nvPr>
        </p:nvSpPr>
        <p:spPr>
          <a:xfrm>
            <a:off x="8309468" y="3614168"/>
            <a:ext cx="2850776" cy="1266468"/>
          </a:xfrm>
          <a:prstGeom prst="rect">
            <a:avLst/>
          </a:prstGeom>
        </p:spPr>
        <p:txBody>
          <a:bodyPr anchor="ctr" anchorCtr="0">
            <a:noAutofit/>
          </a:bodyPr>
          <a:lstStyle>
            <a:lvl1pPr marL="0" indent="0">
              <a:lnSpc>
                <a:spcPts val="2100"/>
              </a:lnSpc>
              <a:spcBef>
                <a:spcPts val="60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2">
            <a:extLst>
              <a:ext uri="{FF2B5EF4-FFF2-40B4-BE49-F238E27FC236}">
                <a16:creationId xmlns:a16="http://schemas.microsoft.com/office/drawing/2014/main" id="{067AB9D2-71A2-4E8A-8B6A-B450896EE197}"/>
              </a:ext>
            </a:extLst>
          </p:cNvPr>
          <p:cNvSpPr>
            <a:spLocks noGrp="1"/>
          </p:cNvSpPr>
          <p:nvPr>
            <p:ph idx="1"/>
          </p:nvPr>
        </p:nvSpPr>
        <p:spPr>
          <a:xfrm>
            <a:off x="293391" y="1805901"/>
            <a:ext cx="3305532" cy="4889588"/>
          </a:xfrm>
          <a:prstGeom prst="rect">
            <a:avLst/>
          </a:prstGeom>
        </p:spPr>
        <p:txBody>
          <a:bodyPr>
            <a:noAutofit/>
          </a:bodyPr>
          <a:lstStyle>
            <a:lvl1pPr>
              <a:lnSpc>
                <a:spcPts val="1600"/>
              </a:lnSpc>
              <a:spcBef>
                <a:spcPts val="600"/>
              </a:spcBef>
              <a:buSzPct val="80000"/>
              <a:defRPr sz="1400">
                <a:solidFill>
                  <a:srgbClr val="2C3E50"/>
                </a:solidFill>
              </a:defRPr>
            </a:lvl1pPr>
            <a:lvl2pPr>
              <a:lnSpc>
                <a:spcPts val="1400"/>
              </a:lnSpc>
              <a:spcBef>
                <a:spcPts val="0"/>
              </a:spcBef>
              <a:buSzPct val="80000"/>
              <a:defRPr sz="1200">
                <a:solidFill>
                  <a:srgbClr val="2C3E50"/>
                </a:solidFill>
              </a:defRPr>
            </a:lvl2pPr>
            <a:lvl3pPr>
              <a:lnSpc>
                <a:spcPts val="1400"/>
              </a:lnSpc>
              <a:spcBef>
                <a:spcPts val="0"/>
              </a:spcBef>
              <a:buSzPct val="80000"/>
              <a:defRPr sz="1200">
                <a:solidFill>
                  <a:srgbClr val="2C3E50"/>
                </a:solidFill>
              </a:defRPr>
            </a:lvl3pPr>
            <a:lvl4pPr>
              <a:lnSpc>
                <a:spcPts val="1400"/>
              </a:lnSpc>
              <a:spcBef>
                <a:spcPts val="0"/>
              </a:spcBef>
              <a:buSzPct val="80000"/>
              <a:defRPr sz="1200">
                <a:solidFill>
                  <a:srgbClr val="2C3E50"/>
                </a:solidFill>
              </a:defRPr>
            </a:lvl4pPr>
            <a:lvl5pPr>
              <a:lnSpc>
                <a:spcPts val="1400"/>
              </a:lnSpc>
              <a:spcBef>
                <a:spcPts val="0"/>
              </a:spcBef>
              <a:buSzPct val="80000"/>
              <a:defRPr sz="1200">
                <a:solidFill>
                  <a:srgbClr val="2C3E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839FDAD5-0AE1-49E3-B628-62BB999878C3}"/>
              </a:ext>
            </a:extLst>
          </p:cNvPr>
          <p:cNvSpPr>
            <a:spLocks noGrp="1"/>
          </p:cNvSpPr>
          <p:nvPr>
            <p:ph idx="22"/>
          </p:nvPr>
        </p:nvSpPr>
        <p:spPr>
          <a:xfrm>
            <a:off x="3958081" y="1805901"/>
            <a:ext cx="3305532" cy="4889588"/>
          </a:xfrm>
          <a:prstGeom prst="rect">
            <a:avLst/>
          </a:prstGeom>
        </p:spPr>
        <p:txBody>
          <a:bodyPr>
            <a:noAutofit/>
          </a:bodyPr>
          <a:lstStyle>
            <a:lvl1pPr>
              <a:lnSpc>
                <a:spcPts val="1600"/>
              </a:lnSpc>
              <a:spcBef>
                <a:spcPts val="600"/>
              </a:spcBef>
              <a:buSzPct val="80000"/>
              <a:defRPr sz="1400">
                <a:solidFill>
                  <a:srgbClr val="2C3E50"/>
                </a:solidFill>
              </a:defRPr>
            </a:lvl1pPr>
            <a:lvl2pPr>
              <a:lnSpc>
                <a:spcPts val="1400"/>
              </a:lnSpc>
              <a:spcBef>
                <a:spcPts val="0"/>
              </a:spcBef>
              <a:buSzPct val="80000"/>
              <a:defRPr sz="1200">
                <a:solidFill>
                  <a:srgbClr val="2C3E50"/>
                </a:solidFill>
              </a:defRPr>
            </a:lvl2pPr>
            <a:lvl3pPr>
              <a:lnSpc>
                <a:spcPts val="1400"/>
              </a:lnSpc>
              <a:spcBef>
                <a:spcPts val="0"/>
              </a:spcBef>
              <a:buSzPct val="80000"/>
              <a:defRPr sz="1200">
                <a:solidFill>
                  <a:srgbClr val="2C3E50"/>
                </a:solidFill>
              </a:defRPr>
            </a:lvl3pPr>
            <a:lvl4pPr>
              <a:lnSpc>
                <a:spcPts val="1400"/>
              </a:lnSpc>
              <a:spcBef>
                <a:spcPts val="0"/>
              </a:spcBef>
              <a:buSzPct val="80000"/>
              <a:defRPr sz="1200">
                <a:solidFill>
                  <a:srgbClr val="2C3E50"/>
                </a:solidFill>
              </a:defRPr>
            </a:lvl4pPr>
            <a:lvl5pPr>
              <a:lnSpc>
                <a:spcPts val="1400"/>
              </a:lnSpc>
              <a:spcBef>
                <a:spcPts val="0"/>
              </a:spcBef>
              <a:buSzPct val="80000"/>
              <a:defRPr sz="1200">
                <a:solidFill>
                  <a:srgbClr val="2C3E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0708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se study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F38C518-5E73-4EAA-B11B-F99AD4B82D32}"/>
              </a:ext>
            </a:extLst>
          </p:cNvPr>
          <p:cNvSpPr/>
          <p:nvPr userDrawn="1"/>
        </p:nvSpPr>
        <p:spPr>
          <a:xfrm>
            <a:off x="0" y="0"/>
            <a:ext cx="12192000" cy="1672263"/>
          </a:xfrm>
          <a:prstGeom prst="rect">
            <a:avLst/>
          </a:prstGeom>
          <a:gradFill flip="none" rotWithShape="1">
            <a:gsLst>
              <a:gs pos="0">
                <a:schemeClr val="accent1"/>
              </a:gs>
              <a:gs pos="57000">
                <a:schemeClr val="accent2">
                  <a:lumMod val="95000"/>
                  <a:lumOff val="5000"/>
                </a:schemeClr>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EF4968D-76C2-487D-B3AB-0BBCC033DFCE}"/>
              </a:ext>
            </a:extLst>
          </p:cNvPr>
          <p:cNvPicPr>
            <a:picLocks noChangeAspect="1"/>
          </p:cNvPicPr>
          <p:nvPr userDrawn="1"/>
        </p:nvPicPr>
        <p:blipFill rotWithShape="1">
          <a:blip r:embed="rId2"/>
          <a:srcRect l="4792" t="12636" r="6089" b="14423"/>
          <a:stretch/>
        </p:blipFill>
        <p:spPr>
          <a:xfrm>
            <a:off x="7485783" y="623025"/>
            <a:ext cx="4358840" cy="2776556"/>
          </a:xfrm>
          <a:prstGeom prst="rect">
            <a:avLst/>
          </a:prstGeom>
        </p:spPr>
      </p:pic>
      <p:sp>
        <p:nvSpPr>
          <p:cNvPr id="8" name="Title 1">
            <a:extLst>
              <a:ext uri="{FF2B5EF4-FFF2-40B4-BE49-F238E27FC236}">
                <a16:creationId xmlns:a16="http://schemas.microsoft.com/office/drawing/2014/main" id="{334FB589-0587-411D-8EB7-B74B7D26CBA7}"/>
              </a:ext>
            </a:extLst>
          </p:cNvPr>
          <p:cNvSpPr>
            <a:spLocks noGrp="1"/>
          </p:cNvSpPr>
          <p:nvPr>
            <p:ph type="title"/>
          </p:nvPr>
        </p:nvSpPr>
        <p:spPr>
          <a:xfrm>
            <a:off x="324857" y="623024"/>
            <a:ext cx="6801768" cy="775469"/>
          </a:xfrm>
          <a:prstGeom prst="rect">
            <a:avLst/>
          </a:prstGeom>
        </p:spPr>
        <p:txBody>
          <a:bodyPr anchor="ctr" anchorCtr="0">
            <a:noAutofit/>
          </a:bodyPr>
          <a:lstStyle>
            <a:lvl1pPr>
              <a:defRPr sz="2600">
                <a:solidFill>
                  <a:schemeClr val="bg1"/>
                </a:solidFill>
                <a:latin typeface="Soleil" panose="02000503030000020004" pitchFamily="50" charset="0"/>
              </a:defRPr>
            </a:lvl1pPr>
          </a:lstStyle>
          <a:p>
            <a:r>
              <a:rPr lang="en-US" dirty="0"/>
              <a:t>Click to edit Master title style</a:t>
            </a:r>
          </a:p>
        </p:txBody>
      </p:sp>
      <p:sp>
        <p:nvSpPr>
          <p:cNvPr id="11" name="Picture Placeholder 10">
            <a:extLst>
              <a:ext uri="{FF2B5EF4-FFF2-40B4-BE49-F238E27FC236}">
                <a16:creationId xmlns:a16="http://schemas.microsoft.com/office/drawing/2014/main" id="{4D16F86E-3404-4F48-824C-935130AD2C0A}"/>
              </a:ext>
            </a:extLst>
          </p:cNvPr>
          <p:cNvSpPr>
            <a:spLocks noGrp="1"/>
          </p:cNvSpPr>
          <p:nvPr>
            <p:ph type="pic" sz="quarter" idx="10" hasCustomPrompt="1"/>
          </p:nvPr>
        </p:nvSpPr>
        <p:spPr>
          <a:xfrm>
            <a:off x="8062298" y="837612"/>
            <a:ext cx="3223451" cy="2018054"/>
          </a:xfrm>
          <a:prstGeom prst="rect">
            <a:avLst/>
          </a:prstGeom>
          <a:solidFill>
            <a:schemeClr val="accent3"/>
          </a:solidFill>
        </p:spPr>
        <p:txBody>
          <a:bodyPr/>
          <a:lstStyle>
            <a:lvl1pPr>
              <a:defRPr sz="1800"/>
            </a:lvl1pPr>
          </a:lstStyle>
          <a:p>
            <a:r>
              <a:rPr lang="en-GB" dirty="0"/>
              <a:t>Click to add picture</a:t>
            </a:r>
          </a:p>
        </p:txBody>
      </p:sp>
      <p:sp>
        <p:nvSpPr>
          <p:cNvPr id="12" name="Slide Number Placeholder 5">
            <a:extLst>
              <a:ext uri="{FF2B5EF4-FFF2-40B4-BE49-F238E27FC236}">
                <a16:creationId xmlns:a16="http://schemas.microsoft.com/office/drawing/2014/main" id="{CF3DBE5D-E93E-4C4F-83A2-6C5B26E5262A}"/>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sp>
        <p:nvSpPr>
          <p:cNvPr id="14" name="Content Placeholder 2">
            <a:extLst>
              <a:ext uri="{FF2B5EF4-FFF2-40B4-BE49-F238E27FC236}">
                <a16:creationId xmlns:a16="http://schemas.microsoft.com/office/drawing/2014/main" id="{729D85E1-12A8-47A2-939D-DB34E21DF95E}"/>
              </a:ext>
            </a:extLst>
          </p:cNvPr>
          <p:cNvSpPr>
            <a:spLocks noGrp="1"/>
          </p:cNvSpPr>
          <p:nvPr>
            <p:ph sz="half" idx="20" hasCustomPrompt="1"/>
          </p:nvPr>
        </p:nvSpPr>
        <p:spPr>
          <a:xfrm>
            <a:off x="8342066" y="4963701"/>
            <a:ext cx="2850776" cy="484857"/>
          </a:xfrm>
          <a:prstGeom prst="rect">
            <a:avLst/>
          </a:prstGeom>
          <a:noFill/>
        </p:spPr>
        <p:txBody>
          <a:bodyPr>
            <a:noAutofit/>
          </a:bodyPr>
          <a:lstStyle>
            <a:lvl1pPr marL="0" indent="0">
              <a:lnSpc>
                <a:spcPct val="100000"/>
              </a:lnSpc>
              <a:spcBef>
                <a:spcPts val="0"/>
              </a:spcBef>
              <a:spcAft>
                <a:spcPts val="0"/>
              </a:spcAft>
              <a:buClr>
                <a:schemeClr val="accent5"/>
              </a:buClr>
              <a:buNone/>
              <a:defRPr sz="1200">
                <a:solidFill>
                  <a:srgbClr val="94A5A6"/>
                </a:solidFill>
              </a:defRPr>
            </a:lvl1pPr>
            <a:lvl2pPr>
              <a:lnSpc>
                <a:spcPts val="1440"/>
              </a:lnSpc>
              <a:defRPr sz="1200">
                <a:solidFill>
                  <a:srgbClr val="94A5A6"/>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add title</a:t>
            </a:r>
          </a:p>
          <a:p>
            <a:pPr lvl="0"/>
            <a:endParaRPr lang="en-US" dirty="0"/>
          </a:p>
          <a:p>
            <a:pPr lvl="1"/>
            <a:endParaRPr lang="en-US" dirty="0"/>
          </a:p>
        </p:txBody>
      </p:sp>
      <p:sp>
        <p:nvSpPr>
          <p:cNvPr id="15" name="Text Placeholder 2">
            <a:extLst>
              <a:ext uri="{FF2B5EF4-FFF2-40B4-BE49-F238E27FC236}">
                <a16:creationId xmlns:a16="http://schemas.microsoft.com/office/drawing/2014/main" id="{1B2A1F7B-AE19-4B5B-B207-90F301A4EC5E}"/>
              </a:ext>
            </a:extLst>
          </p:cNvPr>
          <p:cNvSpPr>
            <a:spLocks noGrp="1"/>
          </p:cNvSpPr>
          <p:nvPr>
            <p:ph type="body" idx="21"/>
          </p:nvPr>
        </p:nvSpPr>
        <p:spPr>
          <a:xfrm>
            <a:off x="8309468" y="3614168"/>
            <a:ext cx="2850776" cy="1266468"/>
          </a:xfrm>
          <a:prstGeom prst="rect">
            <a:avLst/>
          </a:prstGeom>
        </p:spPr>
        <p:txBody>
          <a:bodyPr anchor="ctr" anchorCtr="0">
            <a:noAutofit/>
          </a:bodyPr>
          <a:lstStyle>
            <a:lvl1pPr marL="0" indent="0">
              <a:lnSpc>
                <a:spcPts val="2100"/>
              </a:lnSpc>
              <a:spcBef>
                <a:spcPts val="600"/>
              </a:spcBef>
              <a:buNone/>
              <a:defRPr sz="18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2">
            <a:extLst>
              <a:ext uri="{FF2B5EF4-FFF2-40B4-BE49-F238E27FC236}">
                <a16:creationId xmlns:a16="http://schemas.microsoft.com/office/drawing/2014/main" id="{067AB9D2-71A2-4E8A-8B6A-B450896EE197}"/>
              </a:ext>
            </a:extLst>
          </p:cNvPr>
          <p:cNvSpPr>
            <a:spLocks noGrp="1"/>
          </p:cNvSpPr>
          <p:nvPr>
            <p:ph idx="1"/>
          </p:nvPr>
        </p:nvSpPr>
        <p:spPr>
          <a:xfrm>
            <a:off x="293391" y="1805901"/>
            <a:ext cx="3305532" cy="4889588"/>
          </a:xfrm>
          <a:prstGeom prst="rect">
            <a:avLst/>
          </a:prstGeom>
        </p:spPr>
        <p:txBody>
          <a:bodyPr>
            <a:noAutofit/>
          </a:bodyPr>
          <a:lstStyle>
            <a:lvl1pPr>
              <a:lnSpc>
                <a:spcPts val="1600"/>
              </a:lnSpc>
              <a:spcBef>
                <a:spcPts val="600"/>
              </a:spcBef>
              <a:buSzPct val="80000"/>
              <a:defRPr sz="1400">
                <a:solidFill>
                  <a:srgbClr val="2C3E50"/>
                </a:solidFill>
              </a:defRPr>
            </a:lvl1pPr>
            <a:lvl2pPr>
              <a:lnSpc>
                <a:spcPts val="1400"/>
              </a:lnSpc>
              <a:spcBef>
                <a:spcPts val="0"/>
              </a:spcBef>
              <a:buSzPct val="80000"/>
              <a:defRPr sz="1200">
                <a:solidFill>
                  <a:srgbClr val="2C3E50"/>
                </a:solidFill>
              </a:defRPr>
            </a:lvl2pPr>
            <a:lvl3pPr>
              <a:lnSpc>
                <a:spcPts val="1400"/>
              </a:lnSpc>
              <a:spcBef>
                <a:spcPts val="0"/>
              </a:spcBef>
              <a:buSzPct val="80000"/>
              <a:defRPr sz="1200">
                <a:solidFill>
                  <a:srgbClr val="2C3E50"/>
                </a:solidFill>
              </a:defRPr>
            </a:lvl3pPr>
            <a:lvl4pPr>
              <a:lnSpc>
                <a:spcPts val="1400"/>
              </a:lnSpc>
              <a:spcBef>
                <a:spcPts val="0"/>
              </a:spcBef>
              <a:buSzPct val="80000"/>
              <a:defRPr sz="1200">
                <a:solidFill>
                  <a:srgbClr val="2C3E50"/>
                </a:solidFill>
              </a:defRPr>
            </a:lvl4pPr>
            <a:lvl5pPr>
              <a:lnSpc>
                <a:spcPts val="1400"/>
              </a:lnSpc>
              <a:spcBef>
                <a:spcPts val="0"/>
              </a:spcBef>
              <a:buSzPct val="80000"/>
              <a:defRPr sz="1200">
                <a:solidFill>
                  <a:srgbClr val="2C3E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839FDAD5-0AE1-49E3-B628-62BB999878C3}"/>
              </a:ext>
            </a:extLst>
          </p:cNvPr>
          <p:cNvSpPr>
            <a:spLocks noGrp="1"/>
          </p:cNvSpPr>
          <p:nvPr>
            <p:ph idx="22"/>
          </p:nvPr>
        </p:nvSpPr>
        <p:spPr>
          <a:xfrm>
            <a:off x="3958081" y="1805901"/>
            <a:ext cx="3305532" cy="4889588"/>
          </a:xfrm>
          <a:prstGeom prst="rect">
            <a:avLst/>
          </a:prstGeom>
        </p:spPr>
        <p:txBody>
          <a:bodyPr>
            <a:noAutofit/>
          </a:bodyPr>
          <a:lstStyle>
            <a:lvl1pPr>
              <a:lnSpc>
                <a:spcPts val="1600"/>
              </a:lnSpc>
              <a:spcBef>
                <a:spcPts val="600"/>
              </a:spcBef>
              <a:buSzPct val="80000"/>
              <a:defRPr sz="1400">
                <a:solidFill>
                  <a:srgbClr val="2C3E50"/>
                </a:solidFill>
              </a:defRPr>
            </a:lvl1pPr>
            <a:lvl2pPr>
              <a:lnSpc>
                <a:spcPts val="1400"/>
              </a:lnSpc>
              <a:spcBef>
                <a:spcPts val="0"/>
              </a:spcBef>
              <a:buSzPct val="80000"/>
              <a:defRPr sz="1200">
                <a:solidFill>
                  <a:srgbClr val="2C3E50"/>
                </a:solidFill>
              </a:defRPr>
            </a:lvl2pPr>
            <a:lvl3pPr>
              <a:lnSpc>
                <a:spcPts val="1400"/>
              </a:lnSpc>
              <a:spcBef>
                <a:spcPts val="0"/>
              </a:spcBef>
              <a:buSzPct val="80000"/>
              <a:defRPr sz="1200">
                <a:solidFill>
                  <a:srgbClr val="2C3E50"/>
                </a:solidFill>
              </a:defRPr>
            </a:lvl3pPr>
            <a:lvl4pPr>
              <a:lnSpc>
                <a:spcPts val="1400"/>
              </a:lnSpc>
              <a:spcBef>
                <a:spcPts val="0"/>
              </a:spcBef>
              <a:buSzPct val="80000"/>
              <a:defRPr sz="1200">
                <a:solidFill>
                  <a:srgbClr val="2C3E50"/>
                </a:solidFill>
              </a:defRPr>
            </a:lvl4pPr>
            <a:lvl5pPr>
              <a:lnSpc>
                <a:spcPts val="1400"/>
              </a:lnSpc>
              <a:spcBef>
                <a:spcPts val="0"/>
              </a:spcBef>
              <a:buSzPct val="80000"/>
              <a:defRPr sz="1200">
                <a:solidFill>
                  <a:srgbClr val="2C3E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2878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hird image pewt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A83DBF-A42F-4324-8F1B-08F014C5A9B3}"/>
              </a:ext>
            </a:extLst>
          </p:cNvPr>
          <p:cNvSpPr/>
          <p:nvPr userDrawn="1"/>
        </p:nvSpPr>
        <p:spPr>
          <a:xfrm>
            <a:off x="0" y="0"/>
            <a:ext cx="430644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2">
            <a:extLst>
              <a:ext uri="{FF2B5EF4-FFF2-40B4-BE49-F238E27FC236}">
                <a16:creationId xmlns:a16="http://schemas.microsoft.com/office/drawing/2014/main" id="{A0E1EA88-1F65-4082-BAE9-9484FBAF9A98}"/>
              </a:ext>
            </a:extLst>
          </p:cNvPr>
          <p:cNvSpPr>
            <a:spLocks noGrp="1"/>
          </p:cNvSpPr>
          <p:nvPr>
            <p:ph type="pic" sz="quarter" idx="11" hasCustomPrompt="1"/>
          </p:nvPr>
        </p:nvSpPr>
        <p:spPr>
          <a:xfrm>
            <a:off x="0" y="0"/>
            <a:ext cx="4306441" cy="6858000"/>
          </a:xfrm>
          <a:prstGeom prst="rect">
            <a:avLst/>
          </a:prstGeom>
        </p:spPr>
        <p:txBody>
          <a:bodyPr/>
          <a:lstStyle>
            <a:lvl1pPr>
              <a:buFont typeface="Courier New" panose="02070309020205020404" pitchFamily="49" charset="0"/>
              <a:buChar char="o"/>
              <a:defRPr sz="2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2C3E50"/>
              </a:buClr>
              <a:buSzTx/>
              <a:buFont typeface="Arial" panose="020B0604020202020204" pitchFamily="34" charset="0"/>
              <a:buChar char="•"/>
              <a:tabLst/>
              <a:defRPr/>
            </a:pPr>
            <a:r>
              <a:rPr lang="en-GB" dirty="0"/>
              <a:t>Click on the picture icon to add an image. Format the picture - set image color saturation to 40% and the image transparency to 40 %</a:t>
            </a:r>
          </a:p>
          <a:p>
            <a:endParaRPr lang="en-GB" dirty="0"/>
          </a:p>
        </p:txBody>
      </p:sp>
      <p:sp>
        <p:nvSpPr>
          <p:cNvPr id="12" name="Slide Number Placeholder 5">
            <a:extLst>
              <a:ext uri="{FF2B5EF4-FFF2-40B4-BE49-F238E27FC236}">
                <a16:creationId xmlns:a16="http://schemas.microsoft.com/office/drawing/2014/main" id="{DC5C3E6E-EA40-4613-84BD-0FA2EAFC4981}"/>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pic>
        <p:nvPicPr>
          <p:cNvPr id="17" name="Graphic 16">
            <a:extLst>
              <a:ext uri="{FF2B5EF4-FFF2-40B4-BE49-F238E27FC236}">
                <a16:creationId xmlns:a16="http://schemas.microsoft.com/office/drawing/2014/main" id="{B2DC0294-9737-4982-8FC2-0CD1442E84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8" name="Content Placeholder 2">
            <a:extLst>
              <a:ext uri="{FF2B5EF4-FFF2-40B4-BE49-F238E27FC236}">
                <a16:creationId xmlns:a16="http://schemas.microsoft.com/office/drawing/2014/main" id="{8B154A87-FCF9-4047-9E52-445F8D1B133E}"/>
              </a:ext>
            </a:extLst>
          </p:cNvPr>
          <p:cNvSpPr>
            <a:spLocks noGrp="1"/>
          </p:cNvSpPr>
          <p:nvPr>
            <p:ph sz="half" idx="1"/>
          </p:nvPr>
        </p:nvSpPr>
        <p:spPr>
          <a:xfrm>
            <a:off x="5077718" y="2409518"/>
            <a:ext cx="6276082" cy="4250589"/>
          </a:xfrm>
          <a:prstGeom prst="rect">
            <a:avLst/>
          </a:prstGeom>
          <a:solidFill>
            <a:schemeClr val="bg1"/>
          </a:solidFill>
        </p:spPr>
        <p:txBody>
          <a:bodyPr>
            <a:noAutofit/>
          </a:bodyPr>
          <a:lstStyle>
            <a:lvl1pPr>
              <a:lnSpc>
                <a:spcPts val="2200"/>
              </a:lnSpc>
              <a:spcBef>
                <a:spcPts val="600"/>
              </a:spcBef>
              <a:spcAft>
                <a:spcPts val="600"/>
              </a:spcAft>
              <a:buClr>
                <a:srgbClr val="94A5A6"/>
              </a:buClr>
              <a:buSzPct val="80000"/>
              <a:defRPr sz="2000">
                <a:solidFill>
                  <a:srgbClr val="2C3E50"/>
                </a:solidFill>
              </a:defRPr>
            </a:lvl1pPr>
            <a:lvl2pPr>
              <a:lnSpc>
                <a:spcPts val="1800"/>
              </a:lnSpc>
              <a:spcBef>
                <a:spcPts val="600"/>
              </a:spcBef>
              <a:buClr>
                <a:srgbClr val="94A5A6"/>
              </a:buClr>
              <a:buSzPct val="80000"/>
              <a:defRPr sz="1800">
                <a:solidFill>
                  <a:srgbClr val="2C3E50"/>
                </a:solidFill>
              </a:defRPr>
            </a:lvl2pPr>
            <a:lvl3pPr>
              <a:buClr>
                <a:schemeClr val="accent5"/>
              </a:buClr>
              <a:defRPr sz="1600">
                <a:solidFill>
                  <a:srgbClr val="2C3E50"/>
                </a:solidFill>
              </a:defRPr>
            </a:lvl3pPr>
            <a:lvl4pPr>
              <a:buClr>
                <a:schemeClr val="accent5"/>
              </a:buClr>
              <a:defRPr sz="1400">
                <a:solidFill>
                  <a:srgbClr val="2C3E50"/>
                </a:solidFill>
              </a:defRPr>
            </a:lvl4pPr>
            <a:lvl5pPr>
              <a:buClr>
                <a:schemeClr val="accent5"/>
              </a:buClr>
              <a:defRPr sz="1200">
                <a:solidFill>
                  <a:srgbClr val="2C3E50"/>
                </a:solidFill>
              </a:defRPr>
            </a:lvl5pPr>
          </a:lstStyle>
          <a:p>
            <a:pPr lvl="0"/>
            <a:r>
              <a:rPr lang="en-US" dirty="0"/>
              <a:t>Click to edit Master text styles</a:t>
            </a:r>
          </a:p>
          <a:p>
            <a:pPr lvl="1"/>
            <a:r>
              <a:rPr lang="en-US" dirty="0"/>
              <a:t>Second level</a:t>
            </a:r>
          </a:p>
          <a:p>
            <a:pPr lvl="2"/>
            <a:endParaRPr lang="en-US" dirty="0"/>
          </a:p>
        </p:txBody>
      </p:sp>
      <p:sp>
        <p:nvSpPr>
          <p:cNvPr id="9" name="Title 1">
            <a:extLst>
              <a:ext uri="{FF2B5EF4-FFF2-40B4-BE49-F238E27FC236}">
                <a16:creationId xmlns:a16="http://schemas.microsoft.com/office/drawing/2014/main" id="{E0D2D7A7-CA81-43F1-B79A-BC05EB55249F}"/>
              </a:ext>
            </a:extLst>
          </p:cNvPr>
          <p:cNvSpPr>
            <a:spLocks noGrp="1"/>
          </p:cNvSpPr>
          <p:nvPr>
            <p:ph type="title"/>
          </p:nvPr>
        </p:nvSpPr>
        <p:spPr>
          <a:xfrm>
            <a:off x="5077718" y="1300697"/>
            <a:ext cx="6276082" cy="1001225"/>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228819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lue 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8385F0-90F5-495E-80FE-4563068D3BD7}"/>
              </a:ext>
            </a:extLst>
          </p:cNvPr>
          <p:cNvSpPr/>
          <p:nvPr/>
        </p:nvSpPr>
        <p:spPr>
          <a:xfrm>
            <a:off x="0" y="0"/>
            <a:ext cx="12192000" cy="6858000"/>
          </a:xfrm>
          <a:prstGeom prst="rect">
            <a:avLst/>
          </a:prstGeom>
          <a:gradFill flip="none" rotWithShape="1">
            <a:gsLst>
              <a:gs pos="0">
                <a:schemeClr val="accent1"/>
              </a:gs>
              <a:gs pos="57000">
                <a:schemeClr val="accent2">
                  <a:lumMod val="95000"/>
                  <a:lumOff val="5000"/>
                </a:schemeClr>
              </a:gs>
              <a:gs pos="100000">
                <a:schemeClr val="accent3"/>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0E07E018-3469-4293-9818-E08359CBFF8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28634"/>
          <a:stretch/>
        </p:blipFill>
        <p:spPr>
          <a:xfrm>
            <a:off x="-67399" y="-184"/>
            <a:ext cx="10982389" cy="6858000"/>
          </a:xfrm>
          <a:prstGeom prst="rect">
            <a:avLst/>
          </a:prstGeom>
        </p:spPr>
      </p:pic>
      <p:sp>
        <p:nvSpPr>
          <p:cNvPr id="2" name="Title 1"/>
          <p:cNvSpPr>
            <a:spLocks noGrp="1"/>
          </p:cNvSpPr>
          <p:nvPr>
            <p:ph type="title" hasCustomPrompt="1"/>
          </p:nvPr>
        </p:nvSpPr>
        <p:spPr>
          <a:xfrm>
            <a:off x="831850" y="3071196"/>
            <a:ext cx="7858539" cy="1842759"/>
          </a:xfrm>
          <a:prstGeom prst="rect">
            <a:avLst/>
          </a:prstGeom>
          <a:noFill/>
        </p:spPr>
        <p:txBody>
          <a:bodyPr anchor="t" anchorCtr="0">
            <a:noAutofit/>
          </a:bodyPr>
          <a:lstStyle>
            <a:lvl1pPr>
              <a:lnSpc>
                <a:spcPts val="5200"/>
              </a:lnSpc>
              <a:spcBef>
                <a:spcPts val="600"/>
              </a:spcBef>
              <a:spcAft>
                <a:spcPts val="600"/>
              </a:spcAft>
              <a:defRPr sz="4800">
                <a:solidFill>
                  <a:schemeClr val="bg1"/>
                </a:solidFill>
              </a:defRPr>
            </a:lvl1pPr>
          </a:lstStyle>
          <a:p>
            <a:r>
              <a:rPr lang="en-US" dirty="0"/>
              <a:t>Click to edit Slider Divider title</a:t>
            </a:r>
          </a:p>
        </p:txBody>
      </p:sp>
      <p:sp>
        <p:nvSpPr>
          <p:cNvPr id="3" name="Text Placeholder 2"/>
          <p:cNvSpPr>
            <a:spLocks noGrp="1"/>
          </p:cNvSpPr>
          <p:nvPr>
            <p:ph type="body" idx="1" hasCustomPrompt="1"/>
          </p:nvPr>
        </p:nvSpPr>
        <p:spPr>
          <a:xfrm>
            <a:off x="838200" y="2287236"/>
            <a:ext cx="7858539" cy="707751"/>
          </a:xfrm>
          <a:prstGeom prst="rect">
            <a:avLst/>
          </a:prstGeom>
        </p:spPr>
        <p:txBody>
          <a:bodyPr anchor="b" anchorCtr="0">
            <a:noAutofit/>
          </a:bodyPr>
          <a:lstStyle>
            <a:lvl1pPr marL="84138" indent="0">
              <a:lnSpc>
                <a:spcPts val="2600"/>
              </a:lnSpc>
              <a:spcBef>
                <a:spcPts val="600"/>
              </a:spcBef>
              <a:buNone/>
              <a:defRPr sz="24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sub-header text</a:t>
            </a:r>
          </a:p>
        </p:txBody>
      </p:sp>
    </p:spTree>
    <p:extLst>
      <p:ext uri="{BB962C8B-B14F-4D97-AF65-F5344CB8AC3E}">
        <p14:creationId xmlns:p14="http://schemas.microsoft.com/office/powerpoint/2010/main" val="916513619"/>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hird image pewt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A83DBF-A42F-4324-8F1B-08F014C5A9B3}"/>
              </a:ext>
            </a:extLst>
          </p:cNvPr>
          <p:cNvSpPr/>
          <p:nvPr userDrawn="1"/>
        </p:nvSpPr>
        <p:spPr>
          <a:xfrm>
            <a:off x="0" y="0"/>
            <a:ext cx="4306441" cy="6858000"/>
          </a:xfrm>
          <a:prstGeom prst="rect">
            <a:avLst/>
          </a:prstGeom>
          <a:solidFill>
            <a:srgbClr val="94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2">
            <a:extLst>
              <a:ext uri="{FF2B5EF4-FFF2-40B4-BE49-F238E27FC236}">
                <a16:creationId xmlns:a16="http://schemas.microsoft.com/office/drawing/2014/main" id="{A0E1EA88-1F65-4082-BAE9-9484FBAF9A98}"/>
              </a:ext>
            </a:extLst>
          </p:cNvPr>
          <p:cNvSpPr>
            <a:spLocks noGrp="1"/>
          </p:cNvSpPr>
          <p:nvPr>
            <p:ph type="pic" sz="quarter" idx="11" hasCustomPrompt="1"/>
          </p:nvPr>
        </p:nvSpPr>
        <p:spPr>
          <a:xfrm>
            <a:off x="-1" y="0"/>
            <a:ext cx="4306441" cy="6858000"/>
          </a:xfrm>
          <a:prstGeom prst="rect">
            <a:avLst/>
          </a:prstGeom>
        </p:spPr>
        <p:txBody>
          <a:bodyPr/>
          <a:lstStyle>
            <a:lvl1pPr>
              <a:buFont typeface="Courier New" panose="02070309020205020404" pitchFamily="49" charset="0"/>
              <a:buChar char="o"/>
              <a:defRPr sz="2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2C3E50"/>
              </a:buClr>
              <a:buSzTx/>
              <a:buFont typeface="Arial" panose="020B0604020202020204" pitchFamily="34" charset="0"/>
              <a:buChar char="•"/>
              <a:tabLst/>
              <a:defRPr/>
            </a:pPr>
            <a:r>
              <a:rPr lang="en-GB" dirty="0"/>
              <a:t>Click on the picture icon to add an image. Format the picture - set image color saturation to 40% and the image transparency to 40 %</a:t>
            </a:r>
          </a:p>
          <a:p>
            <a:endParaRPr lang="en-GB" dirty="0"/>
          </a:p>
        </p:txBody>
      </p:sp>
      <p:sp>
        <p:nvSpPr>
          <p:cNvPr id="12" name="Slide Number Placeholder 5">
            <a:extLst>
              <a:ext uri="{FF2B5EF4-FFF2-40B4-BE49-F238E27FC236}">
                <a16:creationId xmlns:a16="http://schemas.microsoft.com/office/drawing/2014/main" id="{DC5C3E6E-EA40-4613-84BD-0FA2EAFC4981}"/>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pic>
        <p:nvPicPr>
          <p:cNvPr id="17" name="Graphic 16">
            <a:extLst>
              <a:ext uri="{FF2B5EF4-FFF2-40B4-BE49-F238E27FC236}">
                <a16:creationId xmlns:a16="http://schemas.microsoft.com/office/drawing/2014/main" id="{B2DC0294-9737-4982-8FC2-0CD1442E84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8" name="Content Placeholder 2">
            <a:extLst>
              <a:ext uri="{FF2B5EF4-FFF2-40B4-BE49-F238E27FC236}">
                <a16:creationId xmlns:a16="http://schemas.microsoft.com/office/drawing/2014/main" id="{8B154A87-FCF9-4047-9E52-445F8D1B133E}"/>
              </a:ext>
            </a:extLst>
          </p:cNvPr>
          <p:cNvSpPr>
            <a:spLocks noGrp="1"/>
          </p:cNvSpPr>
          <p:nvPr>
            <p:ph sz="half" idx="1"/>
          </p:nvPr>
        </p:nvSpPr>
        <p:spPr>
          <a:xfrm>
            <a:off x="5077718" y="2409518"/>
            <a:ext cx="6276082" cy="4250589"/>
          </a:xfrm>
          <a:prstGeom prst="rect">
            <a:avLst/>
          </a:prstGeom>
          <a:solidFill>
            <a:schemeClr val="bg1"/>
          </a:solidFill>
        </p:spPr>
        <p:txBody>
          <a:bodyPr>
            <a:noAutofit/>
          </a:bodyPr>
          <a:lstStyle>
            <a:lvl1pPr>
              <a:lnSpc>
                <a:spcPts val="2200"/>
              </a:lnSpc>
              <a:spcBef>
                <a:spcPts val="600"/>
              </a:spcBef>
              <a:spcAft>
                <a:spcPts val="600"/>
              </a:spcAft>
              <a:buClr>
                <a:srgbClr val="94A5A6"/>
              </a:buClr>
              <a:buSzPct val="80000"/>
              <a:defRPr sz="2000">
                <a:solidFill>
                  <a:srgbClr val="2C3E50"/>
                </a:solidFill>
              </a:defRPr>
            </a:lvl1pPr>
            <a:lvl2pPr>
              <a:lnSpc>
                <a:spcPts val="1800"/>
              </a:lnSpc>
              <a:spcBef>
                <a:spcPts val="600"/>
              </a:spcBef>
              <a:buClr>
                <a:srgbClr val="94A5A6"/>
              </a:buClr>
              <a:buSzPct val="80000"/>
              <a:defRPr sz="1800">
                <a:solidFill>
                  <a:srgbClr val="2C3E50"/>
                </a:solidFill>
              </a:defRPr>
            </a:lvl2pPr>
            <a:lvl3pPr>
              <a:buClr>
                <a:schemeClr val="accent5"/>
              </a:buClr>
              <a:defRPr sz="1600">
                <a:solidFill>
                  <a:srgbClr val="2C3E50"/>
                </a:solidFill>
              </a:defRPr>
            </a:lvl3pPr>
            <a:lvl4pPr>
              <a:buClr>
                <a:schemeClr val="accent5"/>
              </a:buClr>
              <a:defRPr sz="1400">
                <a:solidFill>
                  <a:srgbClr val="2C3E50"/>
                </a:solidFill>
              </a:defRPr>
            </a:lvl4pPr>
            <a:lvl5pPr>
              <a:buClr>
                <a:schemeClr val="accent5"/>
              </a:buClr>
              <a:defRPr sz="1200">
                <a:solidFill>
                  <a:srgbClr val="2C3E50"/>
                </a:solidFill>
              </a:defRPr>
            </a:lvl5pPr>
          </a:lstStyle>
          <a:p>
            <a:pPr lvl="0"/>
            <a:r>
              <a:rPr lang="en-US" dirty="0"/>
              <a:t>Click to edit Master text styles</a:t>
            </a:r>
          </a:p>
          <a:p>
            <a:pPr lvl="1"/>
            <a:r>
              <a:rPr lang="en-US" dirty="0"/>
              <a:t>Second level</a:t>
            </a:r>
          </a:p>
          <a:p>
            <a:pPr lvl="2"/>
            <a:endParaRPr lang="en-US" dirty="0"/>
          </a:p>
        </p:txBody>
      </p:sp>
      <p:sp>
        <p:nvSpPr>
          <p:cNvPr id="9" name="Title 1">
            <a:extLst>
              <a:ext uri="{FF2B5EF4-FFF2-40B4-BE49-F238E27FC236}">
                <a16:creationId xmlns:a16="http://schemas.microsoft.com/office/drawing/2014/main" id="{E0D2D7A7-CA81-43F1-B79A-BC05EB55249F}"/>
              </a:ext>
            </a:extLst>
          </p:cNvPr>
          <p:cNvSpPr>
            <a:spLocks noGrp="1"/>
          </p:cNvSpPr>
          <p:nvPr>
            <p:ph type="title"/>
          </p:nvPr>
        </p:nvSpPr>
        <p:spPr>
          <a:xfrm>
            <a:off x="5077718" y="1300697"/>
            <a:ext cx="6276082" cy="1001225"/>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2877044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ird image sky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A83DBF-A42F-4324-8F1B-08F014C5A9B3}"/>
              </a:ext>
            </a:extLst>
          </p:cNvPr>
          <p:cNvSpPr/>
          <p:nvPr userDrawn="1"/>
        </p:nvSpPr>
        <p:spPr>
          <a:xfrm>
            <a:off x="0" y="0"/>
            <a:ext cx="430644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2">
            <a:extLst>
              <a:ext uri="{FF2B5EF4-FFF2-40B4-BE49-F238E27FC236}">
                <a16:creationId xmlns:a16="http://schemas.microsoft.com/office/drawing/2014/main" id="{3F725955-945F-4F6B-BF8C-51ECD29F3B3C}"/>
              </a:ext>
            </a:extLst>
          </p:cNvPr>
          <p:cNvSpPr>
            <a:spLocks noGrp="1"/>
          </p:cNvSpPr>
          <p:nvPr>
            <p:ph type="pic" sz="quarter" idx="11" hasCustomPrompt="1"/>
          </p:nvPr>
        </p:nvSpPr>
        <p:spPr>
          <a:xfrm>
            <a:off x="0" y="0"/>
            <a:ext cx="4306441" cy="6858000"/>
          </a:xfrm>
          <a:prstGeom prst="rect">
            <a:avLst/>
          </a:prstGeom>
        </p:spPr>
        <p:txBody>
          <a:bodyPr/>
          <a:lstStyle>
            <a:lvl1pPr>
              <a:buFontTx/>
              <a:buNone/>
              <a:defRPr sz="2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2C3E50"/>
              </a:buClr>
              <a:buSzTx/>
              <a:buFont typeface="Arial" panose="020B0604020202020204" pitchFamily="34" charset="0"/>
              <a:buChar char="•"/>
              <a:tabLst/>
              <a:defRPr/>
            </a:pPr>
            <a:r>
              <a:rPr lang="en-GB" dirty="0"/>
              <a:t>Click to add image.</a:t>
            </a:r>
          </a:p>
          <a:p>
            <a:pPr marL="228600" marR="0" lvl="0" indent="-228600" algn="l" defTabSz="914400" rtl="0" eaLnBrk="1" fontAlgn="auto" latinLnBrk="0" hangingPunct="1">
              <a:lnSpc>
                <a:spcPct val="90000"/>
              </a:lnSpc>
              <a:spcBef>
                <a:spcPts val="1000"/>
              </a:spcBef>
              <a:spcAft>
                <a:spcPts val="0"/>
              </a:spcAft>
              <a:buClr>
                <a:srgbClr val="2C3E50"/>
              </a:buClr>
              <a:buSzTx/>
              <a:buFont typeface="Arial" panose="020B0604020202020204" pitchFamily="34" charset="0"/>
              <a:buChar char="•"/>
              <a:tabLst/>
              <a:defRPr/>
            </a:pPr>
            <a:r>
              <a:rPr lang="en-GB" dirty="0"/>
              <a:t>Set image color saturation to 40%. </a:t>
            </a:r>
          </a:p>
          <a:p>
            <a:pPr marL="228600" marR="0" lvl="0" indent="-228600" algn="l" defTabSz="914400" rtl="0" eaLnBrk="1" fontAlgn="auto" latinLnBrk="0" hangingPunct="1">
              <a:lnSpc>
                <a:spcPct val="90000"/>
              </a:lnSpc>
              <a:spcBef>
                <a:spcPts val="1000"/>
              </a:spcBef>
              <a:spcAft>
                <a:spcPts val="0"/>
              </a:spcAft>
              <a:buClr>
                <a:srgbClr val="2C3E50"/>
              </a:buClr>
              <a:buSzTx/>
              <a:buFont typeface="Arial" panose="020B0604020202020204" pitchFamily="34" charset="0"/>
              <a:buChar char="•"/>
              <a:tabLst/>
              <a:defRPr/>
            </a:pPr>
            <a:r>
              <a:rPr lang="en-GB" dirty="0"/>
              <a:t>Set image transparency to 40 %</a:t>
            </a:r>
          </a:p>
          <a:p>
            <a:endParaRPr lang="en-GB" dirty="0"/>
          </a:p>
        </p:txBody>
      </p:sp>
      <p:sp>
        <p:nvSpPr>
          <p:cNvPr id="12" name="Slide Number Placeholder 5">
            <a:extLst>
              <a:ext uri="{FF2B5EF4-FFF2-40B4-BE49-F238E27FC236}">
                <a16:creationId xmlns:a16="http://schemas.microsoft.com/office/drawing/2014/main" id="{79DD9A26-91F8-475F-B13E-83D72F06F3A6}"/>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rgbClr val="94A5A6"/>
                </a:solidFill>
              </a:defRPr>
            </a:lvl1pPr>
          </a:lstStyle>
          <a:p>
            <a:fld id="{171F6515-E711-4A9F-9914-5DE34ACE51F9}" type="slidenum">
              <a:rPr lang="en-GB" smtClean="0"/>
              <a:pPr/>
              <a:t>‹#›</a:t>
            </a:fld>
            <a:endParaRPr lang="en-GB" dirty="0"/>
          </a:p>
        </p:txBody>
      </p:sp>
      <p:pic>
        <p:nvPicPr>
          <p:cNvPr id="15" name="Graphic 14">
            <a:extLst>
              <a:ext uri="{FF2B5EF4-FFF2-40B4-BE49-F238E27FC236}">
                <a16:creationId xmlns:a16="http://schemas.microsoft.com/office/drawing/2014/main" id="{3DD3AF70-143B-412E-B2DA-5E3CFBEB62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8" name="Content Placeholder 2">
            <a:extLst>
              <a:ext uri="{FF2B5EF4-FFF2-40B4-BE49-F238E27FC236}">
                <a16:creationId xmlns:a16="http://schemas.microsoft.com/office/drawing/2014/main" id="{B82AEAD8-63BC-435E-831F-C133803E98D7}"/>
              </a:ext>
            </a:extLst>
          </p:cNvPr>
          <p:cNvSpPr>
            <a:spLocks noGrp="1"/>
          </p:cNvSpPr>
          <p:nvPr>
            <p:ph sz="half" idx="1"/>
          </p:nvPr>
        </p:nvSpPr>
        <p:spPr>
          <a:xfrm>
            <a:off x="5077718" y="2409518"/>
            <a:ext cx="6276082" cy="4250589"/>
          </a:xfrm>
          <a:prstGeom prst="rect">
            <a:avLst/>
          </a:prstGeom>
          <a:solidFill>
            <a:schemeClr val="bg1"/>
          </a:solidFill>
        </p:spPr>
        <p:txBody>
          <a:bodyPr>
            <a:noAutofit/>
          </a:bodyPr>
          <a:lstStyle>
            <a:lvl1pPr>
              <a:lnSpc>
                <a:spcPts val="2200"/>
              </a:lnSpc>
              <a:spcBef>
                <a:spcPts val="600"/>
              </a:spcBef>
              <a:spcAft>
                <a:spcPts val="600"/>
              </a:spcAft>
              <a:buClr>
                <a:srgbClr val="94A5A6"/>
              </a:buClr>
              <a:buSzPct val="80000"/>
              <a:defRPr sz="2000">
                <a:solidFill>
                  <a:srgbClr val="2C3E50"/>
                </a:solidFill>
              </a:defRPr>
            </a:lvl1pPr>
            <a:lvl2pPr>
              <a:lnSpc>
                <a:spcPts val="1800"/>
              </a:lnSpc>
              <a:spcBef>
                <a:spcPts val="600"/>
              </a:spcBef>
              <a:buClr>
                <a:srgbClr val="94A5A6"/>
              </a:buClr>
              <a:buSzPct val="80000"/>
              <a:defRPr sz="1800">
                <a:solidFill>
                  <a:srgbClr val="2C3E50"/>
                </a:solidFill>
              </a:defRPr>
            </a:lvl2pPr>
            <a:lvl3pPr>
              <a:buClr>
                <a:schemeClr val="accent5"/>
              </a:buClr>
              <a:defRPr sz="1600">
                <a:solidFill>
                  <a:srgbClr val="2C3E50"/>
                </a:solidFill>
              </a:defRPr>
            </a:lvl3pPr>
            <a:lvl4pPr>
              <a:buClr>
                <a:schemeClr val="accent5"/>
              </a:buClr>
              <a:defRPr sz="1400">
                <a:solidFill>
                  <a:srgbClr val="2C3E50"/>
                </a:solidFill>
              </a:defRPr>
            </a:lvl4pPr>
            <a:lvl5pPr>
              <a:buClr>
                <a:schemeClr val="accent5"/>
              </a:buClr>
              <a:defRPr sz="1200">
                <a:solidFill>
                  <a:srgbClr val="2C3E50"/>
                </a:solidFill>
              </a:defRPr>
            </a:lvl5pPr>
          </a:lstStyle>
          <a:p>
            <a:pPr lvl="0"/>
            <a:r>
              <a:rPr lang="en-US" dirty="0"/>
              <a:t>Click to edit Master text styles</a:t>
            </a:r>
          </a:p>
          <a:p>
            <a:pPr lvl="1"/>
            <a:r>
              <a:rPr lang="en-US" dirty="0"/>
              <a:t>Second level</a:t>
            </a:r>
          </a:p>
          <a:p>
            <a:pPr lvl="2"/>
            <a:endParaRPr lang="en-US" dirty="0"/>
          </a:p>
        </p:txBody>
      </p:sp>
      <p:sp>
        <p:nvSpPr>
          <p:cNvPr id="9" name="Title 1">
            <a:extLst>
              <a:ext uri="{FF2B5EF4-FFF2-40B4-BE49-F238E27FC236}">
                <a16:creationId xmlns:a16="http://schemas.microsoft.com/office/drawing/2014/main" id="{2C326BAA-77FD-42FC-9E16-38807A1CBBA2}"/>
              </a:ext>
            </a:extLst>
          </p:cNvPr>
          <p:cNvSpPr>
            <a:spLocks noGrp="1"/>
          </p:cNvSpPr>
          <p:nvPr>
            <p:ph type="title"/>
          </p:nvPr>
        </p:nvSpPr>
        <p:spPr>
          <a:xfrm>
            <a:off x="5077718" y="1300697"/>
            <a:ext cx="6276082" cy="1001225"/>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3480804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 image sunflow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A83DBF-A42F-4324-8F1B-08F014C5A9B3}"/>
              </a:ext>
            </a:extLst>
          </p:cNvPr>
          <p:cNvSpPr/>
          <p:nvPr userDrawn="1"/>
        </p:nvSpPr>
        <p:spPr>
          <a:xfrm>
            <a:off x="6120001" y="0"/>
            <a:ext cx="607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9D91FEB0-83AE-45F0-9C37-0922CCB87FC0}"/>
              </a:ext>
            </a:extLst>
          </p:cNvPr>
          <p:cNvSpPr>
            <a:spLocks noGrp="1"/>
          </p:cNvSpPr>
          <p:nvPr>
            <p:ph type="pic" sz="quarter" idx="11" hasCustomPrompt="1"/>
          </p:nvPr>
        </p:nvSpPr>
        <p:spPr>
          <a:xfrm>
            <a:off x="6120001" y="-5598"/>
            <a:ext cx="6071999" cy="6863597"/>
          </a:xfrm>
          <a:prstGeom prst="rect">
            <a:avLst/>
          </a:prstGeom>
        </p:spPr>
        <p:txBody>
          <a:bodyPr/>
          <a:lstStyle>
            <a:lvl1pPr>
              <a:buFont typeface="Courier New" panose="02070309020205020404" pitchFamily="49" charset="0"/>
              <a:buChar char="o"/>
              <a:defRPr sz="2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2C3E50"/>
              </a:buClr>
              <a:buSzTx/>
              <a:buFont typeface="Arial" panose="020B0604020202020204" pitchFamily="34" charset="0"/>
              <a:buChar char="•"/>
              <a:tabLst/>
              <a:defRPr/>
            </a:pPr>
            <a:r>
              <a:rPr lang="en-GB" dirty="0"/>
              <a:t>Click on the picture icon to add an image. Format the picture - set image color saturation to 40% and the image transparency to 40 %</a:t>
            </a:r>
          </a:p>
          <a:p>
            <a:endParaRPr lang="en-GB" dirty="0"/>
          </a:p>
        </p:txBody>
      </p:sp>
      <p:sp>
        <p:nvSpPr>
          <p:cNvPr id="11" name="Title 1">
            <a:extLst>
              <a:ext uri="{FF2B5EF4-FFF2-40B4-BE49-F238E27FC236}">
                <a16:creationId xmlns:a16="http://schemas.microsoft.com/office/drawing/2014/main" id="{7F470570-2082-47AC-AE53-87A29F724949}"/>
              </a:ext>
            </a:extLst>
          </p:cNvPr>
          <p:cNvSpPr>
            <a:spLocks noGrp="1"/>
          </p:cNvSpPr>
          <p:nvPr>
            <p:ph type="title"/>
          </p:nvPr>
        </p:nvSpPr>
        <p:spPr>
          <a:xfrm>
            <a:off x="503654" y="285614"/>
            <a:ext cx="5124552" cy="956778"/>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5AD1FB46-EA83-4747-8BB6-0F2840E99AED}"/>
              </a:ext>
            </a:extLst>
          </p:cNvPr>
          <p:cNvSpPr>
            <a:spLocks noGrp="1"/>
          </p:cNvSpPr>
          <p:nvPr>
            <p:ph idx="1"/>
          </p:nvPr>
        </p:nvSpPr>
        <p:spPr>
          <a:xfrm>
            <a:off x="503654" y="1431235"/>
            <a:ext cx="5124552" cy="5141151"/>
          </a:xfrm>
          <a:prstGeom prst="rect">
            <a:avLst/>
          </a:prstGeom>
        </p:spPr>
        <p:txBody>
          <a:bodyPr>
            <a:noAutofit/>
          </a:bodyPr>
          <a:lstStyle>
            <a:lvl1pPr>
              <a:lnSpc>
                <a:spcPts val="2200"/>
              </a:lnSpc>
              <a:spcBef>
                <a:spcPts val="600"/>
              </a:spcBef>
              <a:spcAft>
                <a:spcPts val="600"/>
              </a:spcAft>
              <a:buClr>
                <a:srgbClr val="94A5A6"/>
              </a:buClr>
              <a:buSzPct val="80000"/>
              <a:defRPr sz="2000">
                <a:solidFill>
                  <a:schemeClr val="tx1"/>
                </a:solidFill>
              </a:defRPr>
            </a:lvl1pPr>
            <a:lvl2pPr>
              <a:lnSpc>
                <a:spcPts val="2000"/>
              </a:lnSpc>
              <a:spcBef>
                <a:spcPts val="0"/>
              </a:spcBef>
              <a:buClr>
                <a:srgbClr val="94A5A6"/>
              </a:buClr>
              <a:buSzPct val="80000"/>
              <a:defRPr sz="1800">
                <a:solidFill>
                  <a:schemeClr val="tx1"/>
                </a:solidFill>
              </a:defRPr>
            </a:lvl2pPr>
            <a:lvl3pPr>
              <a:buClr>
                <a:schemeClr val="accent5"/>
              </a:buClr>
              <a:defRPr sz="1600">
                <a:solidFill>
                  <a:srgbClr val="2C3E50"/>
                </a:solidFill>
              </a:defRPr>
            </a:lvl3pPr>
            <a:lvl4pPr>
              <a:buClr>
                <a:schemeClr val="accent5"/>
              </a:buClr>
              <a:defRPr sz="1400">
                <a:solidFill>
                  <a:srgbClr val="2C3E50"/>
                </a:solidFill>
              </a:defRPr>
            </a:lvl4pPr>
            <a:lvl5pPr>
              <a:buClr>
                <a:schemeClr val="accent5"/>
              </a:buClr>
              <a:defRPr sz="1200">
                <a:solidFill>
                  <a:srgbClr val="2C3E50"/>
                </a:solidFill>
              </a:defRPr>
            </a:lvl5pPr>
          </a:lstStyle>
          <a:p>
            <a:pPr lvl="0"/>
            <a:r>
              <a:rPr lang="en-US" dirty="0"/>
              <a:t>Click to edit Master text styles</a:t>
            </a:r>
          </a:p>
          <a:p>
            <a:pPr lvl="1"/>
            <a:r>
              <a:rPr lang="en-US" dirty="0"/>
              <a:t>Second level </a:t>
            </a:r>
          </a:p>
        </p:txBody>
      </p:sp>
    </p:spTree>
    <p:extLst>
      <p:ext uri="{BB962C8B-B14F-4D97-AF65-F5344CB8AC3E}">
        <p14:creationId xmlns:p14="http://schemas.microsoft.com/office/powerpoint/2010/main" val="1789799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image pewt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A83DBF-A42F-4324-8F1B-08F014C5A9B3}"/>
              </a:ext>
            </a:extLst>
          </p:cNvPr>
          <p:cNvSpPr/>
          <p:nvPr userDrawn="1"/>
        </p:nvSpPr>
        <p:spPr>
          <a:xfrm>
            <a:off x="6120001" y="0"/>
            <a:ext cx="6071999" cy="6858000"/>
          </a:xfrm>
          <a:prstGeom prst="rect">
            <a:avLst/>
          </a:prstGeom>
          <a:solidFill>
            <a:srgbClr val="94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2">
            <a:extLst>
              <a:ext uri="{FF2B5EF4-FFF2-40B4-BE49-F238E27FC236}">
                <a16:creationId xmlns:a16="http://schemas.microsoft.com/office/drawing/2014/main" id="{3FCA7A96-D2F1-456E-BB3C-2AADC20D29B0}"/>
              </a:ext>
            </a:extLst>
          </p:cNvPr>
          <p:cNvSpPr>
            <a:spLocks noGrp="1"/>
          </p:cNvSpPr>
          <p:nvPr>
            <p:ph type="pic" sz="quarter" idx="11" hasCustomPrompt="1"/>
          </p:nvPr>
        </p:nvSpPr>
        <p:spPr>
          <a:xfrm>
            <a:off x="6120001" y="-1048"/>
            <a:ext cx="6071999" cy="6858000"/>
          </a:xfrm>
          <a:prstGeom prst="rect">
            <a:avLst/>
          </a:prstGeom>
        </p:spPr>
        <p:txBody>
          <a:bodyPr/>
          <a:lstStyle>
            <a:lvl1pPr>
              <a:buFont typeface="Courier New" panose="02070309020205020404" pitchFamily="49" charset="0"/>
              <a:buChar char="o"/>
              <a:defRPr sz="2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2C3E50"/>
              </a:buClr>
              <a:buSzTx/>
              <a:buFont typeface="Arial" panose="020B0604020202020204" pitchFamily="34" charset="0"/>
              <a:buChar char="•"/>
              <a:tabLst/>
              <a:defRPr/>
            </a:pPr>
            <a:r>
              <a:rPr lang="en-GB" dirty="0"/>
              <a:t>Click on the picture icon to add an image. Format the picture - set image color saturation to 40% and the image transparency to 40 %</a:t>
            </a:r>
          </a:p>
          <a:p>
            <a:endParaRPr lang="en-GB" dirty="0"/>
          </a:p>
        </p:txBody>
      </p:sp>
      <p:sp>
        <p:nvSpPr>
          <p:cNvPr id="7" name="Title 1">
            <a:extLst>
              <a:ext uri="{FF2B5EF4-FFF2-40B4-BE49-F238E27FC236}">
                <a16:creationId xmlns:a16="http://schemas.microsoft.com/office/drawing/2014/main" id="{E8305BC1-296D-45E4-8636-1EC8422302B2}"/>
              </a:ext>
            </a:extLst>
          </p:cNvPr>
          <p:cNvSpPr>
            <a:spLocks noGrp="1"/>
          </p:cNvSpPr>
          <p:nvPr>
            <p:ph type="title"/>
          </p:nvPr>
        </p:nvSpPr>
        <p:spPr>
          <a:xfrm>
            <a:off x="503654" y="285614"/>
            <a:ext cx="5124552" cy="956778"/>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445A11D8-8C39-4ADB-86CC-29ECB5E74521}"/>
              </a:ext>
            </a:extLst>
          </p:cNvPr>
          <p:cNvSpPr>
            <a:spLocks noGrp="1"/>
          </p:cNvSpPr>
          <p:nvPr>
            <p:ph idx="1"/>
          </p:nvPr>
        </p:nvSpPr>
        <p:spPr>
          <a:xfrm>
            <a:off x="503654" y="1431235"/>
            <a:ext cx="5124552" cy="5141151"/>
          </a:xfrm>
          <a:prstGeom prst="rect">
            <a:avLst/>
          </a:prstGeom>
        </p:spPr>
        <p:txBody>
          <a:bodyPr>
            <a:noAutofit/>
          </a:bodyPr>
          <a:lstStyle>
            <a:lvl1pPr>
              <a:lnSpc>
                <a:spcPts val="2200"/>
              </a:lnSpc>
              <a:spcBef>
                <a:spcPts val="600"/>
              </a:spcBef>
              <a:spcAft>
                <a:spcPts val="600"/>
              </a:spcAft>
              <a:buClr>
                <a:srgbClr val="94A5A6"/>
              </a:buClr>
              <a:buSzPct val="80000"/>
              <a:defRPr sz="2000">
                <a:solidFill>
                  <a:schemeClr val="tx1"/>
                </a:solidFill>
              </a:defRPr>
            </a:lvl1pPr>
            <a:lvl2pPr>
              <a:lnSpc>
                <a:spcPts val="2000"/>
              </a:lnSpc>
              <a:spcBef>
                <a:spcPts val="0"/>
              </a:spcBef>
              <a:buClr>
                <a:srgbClr val="94A5A6"/>
              </a:buClr>
              <a:buSzPct val="80000"/>
              <a:defRPr sz="1800">
                <a:solidFill>
                  <a:schemeClr val="tx1"/>
                </a:solidFill>
              </a:defRPr>
            </a:lvl2pPr>
            <a:lvl3pPr>
              <a:buClr>
                <a:schemeClr val="accent5"/>
              </a:buClr>
              <a:defRPr sz="1600">
                <a:solidFill>
                  <a:srgbClr val="2C3E50"/>
                </a:solidFill>
              </a:defRPr>
            </a:lvl3pPr>
            <a:lvl4pPr>
              <a:buClr>
                <a:schemeClr val="accent5"/>
              </a:buClr>
              <a:defRPr sz="1400">
                <a:solidFill>
                  <a:srgbClr val="2C3E50"/>
                </a:solidFill>
              </a:defRPr>
            </a:lvl4pPr>
            <a:lvl5pPr>
              <a:buClr>
                <a:schemeClr val="accent5"/>
              </a:buClr>
              <a:defRPr sz="1200">
                <a:solidFill>
                  <a:srgbClr val="2C3E50"/>
                </a:solidFill>
              </a:defRPr>
            </a:lvl5pPr>
          </a:lstStyle>
          <a:p>
            <a:pPr lvl="0"/>
            <a:r>
              <a:rPr lang="en-US" dirty="0"/>
              <a:t>Click to edit Master text styles</a:t>
            </a:r>
          </a:p>
          <a:p>
            <a:pPr lvl="1"/>
            <a:r>
              <a:rPr lang="en-US" dirty="0"/>
              <a:t>Second level </a:t>
            </a:r>
          </a:p>
        </p:txBody>
      </p:sp>
    </p:spTree>
    <p:extLst>
      <p:ext uri="{BB962C8B-B14F-4D97-AF65-F5344CB8AC3E}">
        <p14:creationId xmlns:p14="http://schemas.microsoft.com/office/powerpoint/2010/main" val="2921006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image sky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A83DBF-A42F-4324-8F1B-08F014C5A9B3}"/>
              </a:ext>
            </a:extLst>
          </p:cNvPr>
          <p:cNvSpPr/>
          <p:nvPr userDrawn="1"/>
        </p:nvSpPr>
        <p:spPr>
          <a:xfrm>
            <a:off x="6120001" y="0"/>
            <a:ext cx="607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2">
            <a:extLst>
              <a:ext uri="{FF2B5EF4-FFF2-40B4-BE49-F238E27FC236}">
                <a16:creationId xmlns:a16="http://schemas.microsoft.com/office/drawing/2014/main" id="{A34D1C74-FB56-497E-AB79-27121E646D62}"/>
              </a:ext>
            </a:extLst>
          </p:cNvPr>
          <p:cNvSpPr>
            <a:spLocks noGrp="1"/>
          </p:cNvSpPr>
          <p:nvPr>
            <p:ph type="pic" sz="quarter" idx="11" hasCustomPrompt="1"/>
          </p:nvPr>
        </p:nvSpPr>
        <p:spPr>
          <a:xfrm>
            <a:off x="6120001" y="-1048"/>
            <a:ext cx="6071999" cy="6858000"/>
          </a:xfrm>
          <a:prstGeom prst="rect">
            <a:avLst/>
          </a:prstGeom>
        </p:spPr>
        <p:txBody>
          <a:bodyPr/>
          <a:lstStyle>
            <a:lvl1pPr>
              <a:buFont typeface="Courier New" panose="02070309020205020404" pitchFamily="49" charset="0"/>
              <a:buChar char="o"/>
              <a:defRPr sz="2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2C3E50"/>
              </a:buClr>
              <a:buSzTx/>
              <a:buFont typeface="Arial" panose="020B0604020202020204" pitchFamily="34" charset="0"/>
              <a:buChar char="•"/>
              <a:tabLst/>
              <a:defRPr/>
            </a:pPr>
            <a:r>
              <a:rPr lang="en-GB" dirty="0"/>
              <a:t>Click on the picture icon to add an image. Format the picture - set image color saturation to 40% and the image transparency to 40 %</a:t>
            </a:r>
          </a:p>
          <a:p>
            <a:endParaRPr lang="en-GB" dirty="0"/>
          </a:p>
        </p:txBody>
      </p:sp>
      <p:sp>
        <p:nvSpPr>
          <p:cNvPr id="7" name="Title 1">
            <a:extLst>
              <a:ext uri="{FF2B5EF4-FFF2-40B4-BE49-F238E27FC236}">
                <a16:creationId xmlns:a16="http://schemas.microsoft.com/office/drawing/2014/main" id="{29E5869C-C8D7-4418-9689-9024AF33DAA3}"/>
              </a:ext>
            </a:extLst>
          </p:cNvPr>
          <p:cNvSpPr>
            <a:spLocks noGrp="1"/>
          </p:cNvSpPr>
          <p:nvPr>
            <p:ph type="title"/>
          </p:nvPr>
        </p:nvSpPr>
        <p:spPr>
          <a:xfrm>
            <a:off x="503654" y="285614"/>
            <a:ext cx="5124552" cy="956778"/>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AEDAB8D8-3234-4533-B182-C99C1F35EACF}"/>
              </a:ext>
            </a:extLst>
          </p:cNvPr>
          <p:cNvSpPr>
            <a:spLocks noGrp="1"/>
          </p:cNvSpPr>
          <p:nvPr>
            <p:ph idx="1"/>
          </p:nvPr>
        </p:nvSpPr>
        <p:spPr>
          <a:xfrm>
            <a:off x="503654" y="1431235"/>
            <a:ext cx="5124552" cy="5141151"/>
          </a:xfrm>
          <a:prstGeom prst="rect">
            <a:avLst/>
          </a:prstGeom>
        </p:spPr>
        <p:txBody>
          <a:bodyPr>
            <a:noAutofit/>
          </a:bodyPr>
          <a:lstStyle>
            <a:lvl1pPr>
              <a:lnSpc>
                <a:spcPts val="2200"/>
              </a:lnSpc>
              <a:spcBef>
                <a:spcPts val="600"/>
              </a:spcBef>
              <a:spcAft>
                <a:spcPts val="600"/>
              </a:spcAft>
              <a:buClr>
                <a:srgbClr val="94A5A6"/>
              </a:buClr>
              <a:buSzPct val="80000"/>
              <a:defRPr sz="2000">
                <a:solidFill>
                  <a:schemeClr val="tx1"/>
                </a:solidFill>
              </a:defRPr>
            </a:lvl1pPr>
            <a:lvl2pPr>
              <a:lnSpc>
                <a:spcPts val="2000"/>
              </a:lnSpc>
              <a:spcBef>
                <a:spcPts val="0"/>
              </a:spcBef>
              <a:buClr>
                <a:srgbClr val="94A5A6"/>
              </a:buClr>
              <a:buSzPct val="80000"/>
              <a:defRPr sz="1800">
                <a:solidFill>
                  <a:schemeClr val="tx1"/>
                </a:solidFill>
              </a:defRPr>
            </a:lvl2pPr>
            <a:lvl3pPr>
              <a:buClr>
                <a:schemeClr val="accent5"/>
              </a:buClr>
              <a:defRPr sz="1600">
                <a:solidFill>
                  <a:srgbClr val="2C3E50"/>
                </a:solidFill>
              </a:defRPr>
            </a:lvl3pPr>
            <a:lvl4pPr>
              <a:buClr>
                <a:schemeClr val="accent5"/>
              </a:buClr>
              <a:defRPr sz="1400">
                <a:solidFill>
                  <a:srgbClr val="2C3E50"/>
                </a:solidFill>
              </a:defRPr>
            </a:lvl4pPr>
            <a:lvl5pPr>
              <a:buClr>
                <a:schemeClr val="accent5"/>
              </a:buClr>
              <a:defRPr sz="1200">
                <a:solidFill>
                  <a:srgbClr val="2C3E50"/>
                </a:solidFill>
              </a:defRPr>
            </a:lvl5pPr>
          </a:lstStyle>
          <a:p>
            <a:pPr lvl="0"/>
            <a:r>
              <a:rPr lang="en-US" dirty="0"/>
              <a:t>Click to edit Master text styles</a:t>
            </a:r>
          </a:p>
          <a:p>
            <a:pPr lvl="1"/>
            <a:r>
              <a:rPr lang="en-US" dirty="0"/>
              <a:t>Second level </a:t>
            </a:r>
          </a:p>
        </p:txBody>
      </p:sp>
    </p:spTree>
    <p:extLst>
      <p:ext uri="{BB962C8B-B14F-4D97-AF65-F5344CB8AC3E}">
        <p14:creationId xmlns:p14="http://schemas.microsoft.com/office/powerpoint/2010/main" val="3704534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pewter with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A83DBF-A42F-4324-8F1B-08F014C5A9B3}"/>
              </a:ext>
            </a:extLst>
          </p:cNvPr>
          <p:cNvSpPr/>
          <p:nvPr userDrawn="1"/>
        </p:nvSpPr>
        <p:spPr>
          <a:xfrm>
            <a:off x="4622043" y="0"/>
            <a:ext cx="7569958" cy="6858000"/>
          </a:xfrm>
          <a:prstGeom prst="rect">
            <a:avLst/>
          </a:prstGeom>
          <a:solidFill>
            <a:srgbClr val="94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AA92C90E-AAD7-47C1-9AF4-DEA3BD3D9E93}"/>
              </a:ext>
            </a:extLst>
          </p:cNvPr>
          <p:cNvSpPr>
            <a:spLocks noGrp="1"/>
          </p:cNvSpPr>
          <p:nvPr>
            <p:ph type="title"/>
          </p:nvPr>
        </p:nvSpPr>
        <p:spPr>
          <a:xfrm>
            <a:off x="838200" y="285614"/>
            <a:ext cx="3332747" cy="5737598"/>
          </a:xfrm>
          <a:prstGeom prst="rect">
            <a:avLst/>
          </a:prstGeom>
        </p:spPr>
        <p:txBody>
          <a:bodyPr anchor="ctr" anchorCtr="0">
            <a:noAutofit/>
          </a:bodyPr>
          <a:lstStyle>
            <a:lvl1pPr>
              <a:lnSpc>
                <a:spcPts val="2700"/>
              </a:lnSpc>
              <a:spcBef>
                <a:spcPts val="600"/>
              </a:spcBef>
              <a:spcAft>
                <a:spcPts val="600"/>
              </a:spcAft>
              <a:defRPr sz="2400">
                <a:solidFill>
                  <a:schemeClr val="accent1"/>
                </a:solidFill>
                <a:latin typeface="Soleil" panose="02000503030000020004" pitchFamily="50" charset="0"/>
              </a:defRPr>
            </a:lvl1pPr>
          </a:lstStyle>
          <a:p>
            <a:r>
              <a:rPr lang="en-US" dirty="0"/>
              <a:t>Click to edit Master title style</a:t>
            </a:r>
          </a:p>
        </p:txBody>
      </p:sp>
      <p:sp>
        <p:nvSpPr>
          <p:cNvPr id="7" name="Picture Placeholder 2">
            <a:extLst>
              <a:ext uri="{FF2B5EF4-FFF2-40B4-BE49-F238E27FC236}">
                <a16:creationId xmlns:a16="http://schemas.microsoft.com/office/drawing/2014/main" id="{5E4D6C3A-7CF3-4786-8E55-68999A2198DD}"/>
              </a:ext>
            </a:extLst>
          </p:cNvPr>
          <p:cNvSpPr>
            <a:spLocks noGrp="1"/>
          </p:cNvSpPr>
          <p:nvPr>
            <p:ph type="pic" sz="quarter" idx="11" hasCustomPrompt="1"/>
          </p:nvPr>
        </p:nvSpPr>
        <p:spPr>
          <a:xfrm>
            <a:off x="4622043" y="-1048"/>
            <a:ext cx="7569958" cy="6643048"/>
          </a:xfrm>
          <a:prstGeom prst="rect">
            <a:avLst/>
          </a:prstGeom>
        </p:spPr>
        <p:txBody>
          <a:bodyPr/>
          <a:lstStyle>
            <a:lvl1pPr>
              <a:buFont typeface="Courier New" panose="02070309020205020404" pitchFamily="49" charset="0"/>
              <a:buChar char="o"/>
              <a:defRPr sz="2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2C3E50"/>
              </a:buClr>
              <a:buSzTx/>
              <a:buFont typeface="Arial" panose="020B0604020202020204" pitchFamily="34" charset="0"/>
              <a:buChar char="•"/>
              <a:tabLst/>
              <a:defRPr/>
            </a:pPr>
            <a:r>
              <a:rPr lang="en-GB" dirty="0"/>
              <a:t>Click on the picture icon to add an image. Format the picture - set image color saturation to 40% and the image transparency to 40 %</a:t>
            </a:r>
          </a:p>
          <a:p>
            <a:endParaRPr lang="en-GB" dirty="0"/>
          </a:p>
        </p:txBody>
      </p:sp>
      <p:grpSp>
        <p:nvGrpSpPr>
          <p:cNvPr id="5" name="Group 4">
            <a:extLst>
              <a:ext uri="{FF2B5EF4-FFF2-40B4-BE49-F238E27FC236}">
                <a16:creationId xmlns:a16="http://schemas.microsoft.com/office/drawing/2014/main" id="{790C227A-8089-43EA-A4E0-097F25C0DD29}"/>
              </a:ext>
            </a:extLst>
          </p:cNvPr>
          <p:cNvGrpSpPr/>
          <p:nvPr userDrawn="1"/>
        </p:nvGrpSpPr>
        <p:grpSpPr>
          <a:xfrm>
            <a:off x="-1" y="6643491"/>
            <a:ext cx="12192001" cy="216000"/>
            <a:chOff x="-1" y="6591483"/>
            <a:chExt cx="12192001" cy="216000"/>
          </a:xfrm>
        </p:grpSpPr>
        <p:sp>
          <p:nvSpPr>
            <p:cNvPr id="6" name="Rectangle 5">
              <a:extLst>
                <a:ext uri="{FF2B5EF4-FFF2-40B4-BE49-F238E27FC236}">
                  <a16:creationId xmlns:a16="http://schemas.microsoft.com/office/drawing/2014/main" id="{C8786D2B-D4E1-4981-BA19-273B9481C1E3}"/>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FE76CAA-0B0D-4182-99FE-877867D7F161}"/>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260332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Large image pewter with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A83DBF-A42F-4324-8F1B-08F014C5A9B3}"/>
              </a:ext>
            </a:extLst>
          </p:cNvPr>
          <p:cNvSpPr/>
          <p:nvPr userDrawn="1"/>
        </p:nvSpPr>
        <p:spPr>
          <a:xfrm>
            <a:off x="4622043" y="0"/>
            <a:ext cx="756995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AA92C90E-AAD7-47C1-9AF4-DEA3BD3D9E93}"/>
              </a:ext>
            </a:extLst>
          </p:cNvPr>
          <p:cNvSpPr>
            <a:spLocks noGrp="1"/>
          </p:cNvSpPr>
          <p:nvPr>
            <p:ph type="title"/>
          </p:nvPr>
        </p:nvSpPr>
        <p:spPr>
          <a:xfrm>
            <a:off x="838200" y="285614"/>
            <a:ext cx="3332747" cy="5737598"/>
          </a:xfrm>
          <a:prstGeom prst="rect">
            <a:avLst/>
          </a:prstGeom>
        </p:spPr>
        <p:txBody>
          <a:bodyPr anchor="ctr" anchorCtr="0">
            <a:noAutofit/>
          </a:bodyPr>
          <a:lstStyle>
            <a:lvl1pPr>
              <a:lnSpc>
                <a:spcPts val="2700"/>
              </a:lnSpc>
              <a:spcBef>
                <a:spcPts val="600"/>
              </a:spcBef>
              <a:spcAft>
                <a:spcPts val="600"/>
              </a:spcAft>
              <a:defRPr sz="2400">
                <a:solidFill>
                  <a:schemeClr val="accent1"/>
                </a:solidFill>
                <a:latin typeface="Soleil" panose="02000503030000020004" pitchFamily="50" charset="0"/>
              </a:defRPr>
            </a:lvl1pPr>
          </a:lstStyle>
          <a:p>
            <a:r>
              <a:rPr lang="en-US" dirty="0"/>
              <a:t>Click to edit Master title style</a:t>
            </a:r>
          </a:p>
        </p:txBody>
      </p:sp>
      <p:sp>
        <p:nvSpPr>
          <p:cNvPr id="7" name="Picture Placeholder 2">
            <a:extLst>
              <a:ext uri="{FF2B5EF4-FFF2-40B4-BE49-F238E27FC236}">
                <a16:creationId xmlns:a16="http://schemas.microsoft.com/office/drawing/2014/main" id="{5E4D6C3A-7CF3-4786-8E55-68999A2198DD}"/>
              </a:ext>
            </a:extLst>
          </p:cNvPr>
          <p:cNvSpPr>
            <a:spLocks noGrp="1"/>
          </p:cNvSpPr>
          <p:nvPr>
            <p:ph type="pic" sz="quarter" idx="11" hasCustomPrompt="1"/>
          </p:nvPr>
        </p:nvSpPr>
        <p:spPr>
          <a:xfrm>
            <a:off x="4622043" y="443"/>
            <a:ext cx="7569958" cy="6643048"/>
          </a:xfrm>
          <a:prstGeom prst="rect">
            <a:avLst/>
          </a:prstGeom>
        </p:spPr>
        <p:txBody>
          <a:bodyPr/>
          <a:lstStyle>
            <a:lvl1pPr>
              <a:buFont typeface="Courier New" panose="02070309020205020404" pitchFamily="49" charset="0"/>
              <a:buChar char="o"/>
              <a:defRPr sz="2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2C3E50"/>
              </a:buClr>
              <a:buSzTx/>
              <a:buFont typeface="Arial" panose="020B0604020202020204" pitchFamily="34" charset="0"/>
              <a:buChar char="•"/>
              <a:tabLst/>
              <a:defRPr/>
            </a:pPr>
            <a:r>
              <a:rPr lang="en-GB" dirty="0"/>
              <a:t>Click on the picture icon to add an image. Format the picture - set image color saturation to 40% and the image transparency to 40 %</a:t>
            </a:r>
          </a:p>
          <a:p>
            <a:endParaRPr lang="en-GB" dirty="0"/>
          </a:p>
        </p:txBody>
      </p:sp>
      <p:grpSp>
        <p:nvGrpSpPr>
          <p:cNvPr id="5" name="Group 4">
            <a:extLst>
              <a:ext uri="{FF2B5EF4-FFF2-40B4-BE49-F238E27FC236}">
                <a16:creationId xmlns:a16="http://schemas.microsoft.com/office/drawing/2014/main" id="{790C227A-8089-43EA-A4E0-097F25C0DD29}"/>
              </a:ext>
            </a:extLst>
          </p:cNvPr>
          <p:cNvGrpSpPr/>
          <p:nvPr userDrawn="1"/>
        </p:nvGrpSpPr>
        <p:grpSpPr>
          <a:xfrm>
            <a:off x="-1" y="6643491"/>
            <a:ext cx="12192001" cy="216000"/>
            <a:chOff x="-1" y="6591483"/>
            <a:chExt cx="12192001" cy="216000"/>
          </a:xfrm>
        </p:grpSpPr>
        <p:sp>
          <p:nvSpPr>
            <p:cNvPr id="6" name="Rectangle 5">
              <a:extLst>
                <a:ext uri="{FF2B5EF4-FFF2-40B4-BE49-F238E27FC236}">
                  <a16:creationId xmlns:a16="http://schemas.microsoft.com/office/drawing/2014/main" id="{C8786D2B-D4E1-4981-BA19-273B9481C1E3}"/>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FE76CAA-0B0D-4182-99FE-877867D7F161}"/>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055708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Large image pewter with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A83DBF-A42F-4324-8F1B-08F014C5A9B3}"/>
              </a:ext>
            </a:extLst>
          </p:cNvPr>
          <p:cNvSpPr/>
          <p:nvPr userDrawn="1"/>
        </p:nvSpPr>
        <p:spPr>
          <a:xfrm>
            <a:off x="4622043" y="0"/>
            <a:ext cx="756995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AA92C90E-AAD7-47C1-9AF4-DEA3BD3D9E93}"/>
              </a:ext>
            </a:extLst>
          </p:cNvPr>
          <p:cNvSpPr>
            <a:spLocks noGrp="1"/>
          </p:cNvSpPr>
          <p:nvPr>
            <p:ph type="title"/>
          </p:nvPr>
        </p:nvSpPr>
        <p:spPr>
          <a:xfrm>
            <a:off x="838200" y="285614"/>
            <a:ext cx="3332747" cy="5737598"/>
          </a:xfrm>
          <a:prstGeom prst="rect">
            <a:avLst/>
          </a:prstGeom>
        </p:spPr>
        <p:txBody>
          <a:bodyPr anchor="ctr" anchorCtr="0">
            <a:noAutofit/>
          </a:bodyPr>
          <a:lstStyle>
            <a:lvl1pPr>
              <a:lnSpc>
                <a:spcPts val="2700"/>
              </a:lnSpc>
              <a:spcBef>
                <a:spcPts val="600"/>
              </a:spcBef>
              <a:spcAft>
                <a:spcPts val="600"/>
              </a:spcAft>
              <a:defRPr sz="2400">
                <a:solidFill>
                  <a:schemeClr val="accent1"/>
                </a:solidFill>
                <a:latin typeface="Soleil" panose="02000503030000020004" pitchFamily="50" charset="0"/>
              </a:defRPr>
            </a:lvl1pPr>
          </a:lstStyle>
          <a:p>
            <a:r>
              <a:rPr lang="en-US" dirty="0"/>
              <a:t>Click to edit Master title style</a:t>
            </a:r>
          </a:p>
        </p:txBody>
      </p:sp>
      <p:sp>
        <p:nvSpPr>
          <p:cNvPr id="7" name="Picture Placeholder 2">
            <a:extLst>
              <a:ext uri="{FF2B5EF4-FFF2-40B4-BE49-F238E27FC236}">
                <a16:creationId xmlns:a16="http://schemas.microsoft.com/office/drawing/2014/main" id="{5E4D6C3A-7CF3-4786-8E55-68999A2198DD}"/>
              </a:ext>
            </a:extLst>
          </p:cNvPr>
          <p:cNvSpPr>
            <a:spLocks noGrp="1"/>
          </p:cNvSpPr>
          <p:nvPr>
            <p:ph type="pic" sz="quarter" idx="11" hasCustomPrompt="1"/>
          </p:nvPr>
        </p:nvSpPr>
        <p:spPr>
          <a:xfrm>
            <a:off x="4622043" y="443"/>
            <a:ext cx="7569958" cy="6643048"/>
          </a:xfrm>
          <a:prstGeom prst="rect">
            <a:avLst/>
          </a:prstGeom>
        </p:spPr>
        <p:txBody>
          <a:bodyPr/>
          <a:lstStyle>
            <a:lvl1pPr>
              <a:buFont typeface="Courier New" panose="02070309020205020404" pitchFamily="49" charset="0"/>
              <a:buChar char="o"/>
              <a:defRPr sz="2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2C3E50"/>
              </a:buClr>
              <a:buSzTx/>
              <a:buFont typeface="Arial" panose="020B0604020202020204" pitchFamily="34" charset="0"/>
              <a:buChar char="•"/>
              <a:tabLst/>
              <a:defRPr/>
            </a:pPr>
            <a:r>
              <a:rPr lang="en-GB" dirty="0"/>
              <a:t>Click on the picture icon to add an image. Format the picture - set image color saturation to 40% and the image transparency to 40 %</a:t>
            </a:r>
          </a:p>
          <a:p>
            <a:endParaRPr lang="en-GB" dirty="0"/>
          </a:p>
        </p:txBody>
      </p:sp>
      <p:grpSp>
        <p:nvGrpSpPr>
          <p:cNvPr id="5" name="Group 4">
            <a:extLst>
              <a:ext uri="{FF2B5EF4-FFF2-40B4-BE49-F238E27FC236}">
                <a16:creationId xmlns:a16="http://schemas.microsoft.com/office/drawing/2014/main" id="{790C227A-8089-43EA-A4E0-097F25C0DD29}"/>
              </a:ext>
            </a:extLst>
          </p:cNvPr>
          <p:cNvGrpSpPr/>
          <p:nvPr userDrawn="1"/>
        </p:nvGrpSpPr>
        <p:grpSpPr>
          <a:xfrm>
            <a:off x="-1" y="6643491"/>
            <a:ext cx="12192001" cy="216000"/>
            <a:chOff x="-1" y="6591483"/>
            <a:chExt cx="12192001" cy="216000"/>
          </a:xfrm>
        </p:grpSpPr>
        <p:sp>
          <p:nvSpPr>
            <p:cNvPr id="6" name="Rectangle 5">
              <a:extLst>
                <a:ext uri="{FF2B5EF4-FFF2-40B4-BE49-F238E27FC236}">
                  <a16:creationId xmlns:a16="http://schemas.microsoft.com/office/drawing/2014/main" id="{C8786D2B-D4E1-4981-BA19-273B9481C1E3}"/>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FE76CAA-0B0D-4182-99FE-877867D7F161}"/>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471008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8" name="Picture 7" descr="Bubble chart&#10;&#10;Description automatically generated with medium confidence">
            <a:extLst>
              <a:ext uri="{FF2B5EF4-FFF2-40B4-BE49-F238E27FC236}">
                <a16:creationId xmlns:a16="http://schemas.microsoft.com/office/drawing/2014/main" id="{3B306C88-B1BF-4B35-97C0-1E60AB4B24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110" t="32997" r="25141" b="35251"/>
          <a:stretch/>
        </p:blipFill>
        <p:spPr>
          <a:xfrm>
            <a:off x="2146852" y="0"/>
            <a:ext cx="10045148" cy="6858000"/>
          </a:xfrm>
          <a:prstGeom prst="rect">
            <a:avLst/>
          </a:prstGeom>
        </p:spPr>
      </p:pic>
      <p:pic>
        <p:nvPicPr>
          <p:cNvPr id="11" name="Graphic 10">
            <a:extLst>
              <a:ext uri="{FF2B5EF4-FFF2-40B4-BE49-F238E27FC236}">
                <a16:creationId xmlns:a16="http://schemas.microsoft.com/office/drawing/2014/main" id="{0D781B23-127B-47CB-8726-B6336D9DF91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185" y="145427"/>
            <a:ext cx="1897180" cy="1186782"/>
          </a:xfrm>
          <a:prstGeom prst="rect">
            <a:avLst/>
          </a:prstGeom>
        </p:spPr>
      </p:pic>
      <p:sp>
        <p:nvSpPr>
          <p:cNvPr id="4" name="TextBox 3">
            <a:extLst>
              <a:ext uri="{FF2B5EF4-FFF2-40B4-BE49-F238E27FC236}">
                <a16:creationId xmlns:a16="http://schemas.microsoft.com/office/drawing/2014/main" id="{D2F81DC9-3118-4C34-8DAF-619B28741C8B}"/>
              </a:ext>
            </a:extLst>
          </p:cNvPr>
          <p:cNvSpPr txBox="1"/>
          <p:nvPr userDrawn="1"/>
        </p:nvSpPr>
        <p:spPr>
          <a:xfrm>
            <a:off x="3160293" y="2580167"/>
            <a:ext cx="3474423" cy="646331"/>
          </a:xfrm>
          <a:prstGeom prst="rect">
            <a:avLst/>
          </a:prstGeom>
          <a:noFill/>
        </p:spPr>
        <p:txBody>
          <a:bodyPr wrap="square" rtlCol="0">
            <a:spAutoFit/>
          </a:bodyPr>
          <a:lstStyle/>
          <a:p>
            <a:r>
              <a:rPr lang="en-GB" sz="3600" dirty="0">
                <a:solidFill>
                  <a:schemeClr val="bg1"/>
                </a:solidFill>
                <a:latin typeface="+mj-lt"/>
              </a:rPr>
              <a:t>Thank You</a:t>
            </a:r>
            <a:endParaRPr lang="en-US" sz="3600" dirty="0">
              <a:solidFill>
                <a:schemeClr val="bg1"/>
              </a:solidFill>
              <a:latin typeface="+mj-lt"/>
            </a:endParaRPr>
          </a:p>
        </p:txBody>
      </p:sp>
    </p:spTree>
    <p:extLst>
      <p:ext uri="{BB962C8B-B14F-4D97-AF65-F5344CB8AC3E}">
        <p14:creationId xmlns:p14="http://schemas.microsoft.com/office/powerpoint/2010/main" val="4168185288"/>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PPT_art.jpg"/>
          <p:cNvPicPr>
            <a:picLocks noChangeAspect="1"/>
          </p:cNvPicPr>
          <p:nvPr userDrawn="1"/>
        </p:nvPicPr>
        <p:blipFill rotWithShape="1">
          <a:blip r:embed="rId2"/>
          <a:srcRect b="6859"/>
          <a:stretch/>
        </p:blipFill>
        <p:spPr>
          <a:xfrm>
            <a:off x="0" y="3505200"/>
            <a:ext cx="12192000" cy="3352800"/>
          </a:xfrm>
          <a:prstGeom prst="rect">
            <a:avLst/>
          </a:prstGeom>
        </p:spPr>
      </p:pic>
      <p:sp>
        <p:nvSpPr>
          <p:cNvPr id="2" name="Title 1"/>
          <p:cNvSpPr>
            <a:spLocks noGrp="1"/>
          </p:cNvSpPr>
          <p:nvPr>
            <p:ph type="ctrTitle" hasCustomPrompt="1"/>
          </p:nvPr>
        </p:nvSpPr>
        <p:spPr>
          <a:xfrm>
            <a:off x="914400" y="1676400"/>
            <a:ext cx="10363200" cy="841375"/>
          </a:xfrm>
        </p:spPr>
        <p:txBody>
          <a:bodyPr>
            <a:noAutofit/>
          </a:bodyPr>
          <a:lstStyle>
            <a:lvl1pPr>
              <a:defRPr sz="3200" b="1"/>
            </a:lvl1pPr>
          </a:lstStyle>
          <a:p>
            <a:r>
              <a:rPr lang="en-US" dirty="0"/>
              <a:t>Click to Edit Presentation Title</a:t>
            </a:r>
          </a:p>
        </p:txBody>
      </p:sp>
      <p:sp>
        <p:nvSpPr>
          <p:cNvPr id="3" name="Subtitle 2"/>
          <p:cNvSpPr>
            <a:spLocks noGrp="1"/>
          </p:cNvSpPr>
          <p:nvPr>
            <p:ph type="subTitle" idx="1" hasCustomPrompt="1"/>
          </p:nvPr>
        </p:nvSpPr>
        <p:spPr>
          <a:xfrm>
            <a:off x="914399" y="2590800"/>
            <a:ext cx="10363200" cy="914400"/>
          </a:xfrm>
        </p:spPr>
        <p:txBody>
          <a:bodyPr>
            <a:noAutofit/>
          </a:bodyPr>
          <a:lstStyle>
            <a:lvl1pPr marL="0" indent="0" algn="l">
              <a:spcBef>
                <a:spcPts val="200"/>
              </a:spcBef>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8" name="Picture 7" descr="CCC_RGB_lg.png"/>
          <p:cNvPicPr>
            <a:picLocks noChangeAspect="1"/>
          </p:cNvPicPr>
          <p:nvPr userDrawn="1"/>
        </p:nvPicPr>
        <p:blipFill>
          <a:blip r:embed="rId3" cstate="print"/>
          <a:stretch>
            <a:fillRect/>
          </a:stretch>
        </p:blipFill>
        <p:spPr>
          <a:xfrm>
            <a:off x="8229601" y="533400"/>
            <a:ext cx="3210668" cy="1002330"/>
          </a:xfrm>
          <a:prstGeom prst="rect">
            <a:avLst/>
          </a:prstGeom>
        </p:spPr>
      </p:pic>
      <p:sp>
        <p:nvSpPr>
          <p:cNvPr id="12" name="Text Placeholder 11"/>
          <p:cNvSpPr>
            <a:spLocks noGrp="1"/>
          </p:cNvSpPr>
          <p:nvPr>
            <p:ph type="body" sz="quarter" idx="10" hasCustomPrompt="1"/>
          </p:nvPr>
        </p:nvSpPr>
        <p:spPr>
          <a:xfrm>
            <a:off x="914400" y="3505200"/>
            <a:ext cx="10363200" cy="1219200"/>
          </a:xfrm>
        </p:spPr>
        <p:txBody>
          <a:bodyPr>
            <a:noAutofit/>
          </a:bodyPr>
          <a:lstStyle>
            <a:lvl1pPr>
              <a:spcBef>
                <a:spcPts val="0"/>
              </a:spcBef>
              <a:buNone/>
              <a:defRPr sz="1600" baseline="0"/>
            </a:lvl1pPr>
            <a:lvl2pPr>
              <a:buNone/>
              <a:defRPr/>
            </a:lvl2pPr>
            <a:lvl3pPr>
              <a:buNone/>
              <a:defRPr/>
            </a:lvl3pPr>
            <a:lvl4pPr>
              <a:buNone/>
              <a:defRPr/>
            </a:lvl4pPr>
            <a:lvl5pPr>
              <a:buNone/>
              <a:defRPr/>
            </a:lvl5pPr>
          </a:lstStyle>
          <a:p>
            <a:pPr lvl="0"/>
            <a:r>
              <a:rPr lang="en-US" dirty="0"/>
              <a:t>Click to edit text</a:t>
            </a:r>
          </a:p>
        </p:txBody>
      </p:sp>
    </p:spTree>
    <p:extLst>
      <p:ext uri="{BB962C8B-B14F-4D97-AF65-F5344CB8AC3E}">
        <p14:creationId xmlns:p14="http://schemas.microsoft.com/office/powerpoint/2010/main" val="290913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ight section 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01E4A7-96B1-4D7D-876D-CB16145454B2}"/>
              </a:ext>
            </a:extLst>
          </p:cNvPr>
          <p:cNvSpPr/>
          <p:nvPr/>
        </p:nvSpPr>
        <p:spPr>
          <a:xfrm>
            <a:off x="0" y="0"/>
            <a:ext cx="12192000" cy="6858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pic>
        <p:nvPicPr>
          <p:cNvPr id="9" name="Graphic 8">
            <a:extLst>
              <a:ext uri="{FF2B5EF4-FFF2-40B4-BE49-F238E27FC236}">
                <a16:creationId xmlns:a16="http://schemas.microsoft.com/office/drawing/2014/main" id="{6936F69B-9C3D-4F04-8ADB-1F34CA0809F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9670"/>
          <a:stretch/>
        </p:blipFill>
        <p:spPr>
          <a:xfrm>
            <a:off x="-110951" y="0"/>
            <a:ext cx="9756840" cy="6858000"/>
          </a:xfrm>
          <a:prstGeom prst="rect">
            <a:avLst/>
          </a:prstGeom>
        </p:spPr>
      </p:pic>
      <p:sp>
        <p:nvSpPr>
          <p:cNvPr id="6" name="Title 1">
            <a:extLst>
              <a:ext uri="{FF2B5EF4-FFF2-40B4-BE49-F238E27FC236}">
                <a16:creationId xmlns:a16="http://schemas.microsoft.com/office/drawing/2014/main" id="{FA37258F-2757-4E54-9023-6CE527C4C7BB}"/>
              </a:ext>
            </a:extLst>
          </p:cNvPr>
          <p:cNvSpPr>
            <a:spLocks noGrp="1"/>
          </p:cNvSpPr>
          <p:nvPr>
            <p:ph type="title" hasCustomPrompt="1"/>
          </p:nvPr>
        </p:nvSpPr>
        <p:spPr>
          <a:xfrm>
            <a:off x="831850" y="3071196"/>
            <a:ext cx="7858539" cy="1842759"/>
          </a:xfrm>
          <a:prstGeom prst="rect">
            <a:avLst/>
          </a:prstGeom>
          <a:noFill/>
        </p:spPr>
        <p:txBody>
          <a:bodyPr anchor="t" anchorCtr="0">
            <a:noAutofit/>
          </a:bodyPr>
          <a:lstStyle>
            <a:lvl1pPr>
              <a:lnSpc>
                <a:spcPts val="5200"/>
              </a:lnSpc>
              <a:spcBef>
                <a:spcPts val="600"/>
              </a:spcBef>
              <a:spcAft>
                <a:spcPts val="600"/>
              </a:spcAft>
              <a:defRPr sz="4800">
                <a:solidFill>
                  <a:schemeClr val="bg1"/>
                </a:solidFill>
              </a:defRPr>
            </a:lvl1pPr>
          </a:lstStyle>
          <a:p>
            <a:r>
              <a:rPr lang="en-US" dirty="0"/>
              <a:t>Click to edit Slider Divider title</a:t>
            </a:r>
          </a:p>
        </p:txBody>
      </p:sp>
      <p:sp>
        <p:nvSpPr>
          <p:cNvPr id="8" name="Text Placeholder 2">
            <a:extLst>
              <a:ext uri="{FF2B5EF4-FFF2-40B4-BE49-F238E27FC236}">
                <a16:creationId xmlns:a16="http://schemas.microsoft.com/office/drawing/2014/main" id="{A2AA7904-8BEB-4245-9F41-9B38F4C9DD6D}"/>
              </a:ext>
            </a:extLst>
          </p:cNvPr>
          <p:cNvSpPr>
            <a:spLocks noGrp="1"/>
          </p:cNvSpPr>
          <p:nvPr>
            <p:ph type="body" idx="1" hasCustomPrompt="1"/>
          </p:nvPr>
        </p:nvSpPr>
        <p:spPr>
          <a:xfrm>
            <a:off x="838200" y="2287236"/>
            <a:ext cx="7858539" cy="707751"/>
          </a:xfrm>
          <a:prstGeom prst="rect">
            <a:avLst/>
          </a:prstGeom>
        </p:spPr>
        <p:txBody>
          <a:bodyPr anchor="b" anchorCtr="0">
            <a:noAutofit/>
          </a:bodyPr>
          <a:lstStyle>
            <a:lvl1pPr marL="84138" indent="0">
              <a:lnSpc>
                <a:spcPts val="2600"/>
              </a:lnSpc>
              <a:spcBef>
                <a:spcPts val="600"/>
              </a:spcBef>
              <a:buNone/>
              <a:defRPr sz="24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sub-header text</a:t>
            </a:r>
          </a:p>
        </p:txBody>
      </p:sp>
    </p:spTree>
    <p:extLst>
      <p:ext uri="{BB962C8B-B14F-4D97-AF65-F5344CB8AC3E}">
        <p14:creationId xmlns:p14="http://schemas.microsoft.com/office/powerpoint/2010/main" val="3788892564"/>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50838"/>
            <a:ext cx="11277600" cy="741362"/>
          </a:xfrm>
        </p:spPr>
        <p:txBody>
          <a:bodyPr/>
          <a:lstStyle>
            <a:lvl1pPr>
              <a:defRPr/>
            </a:lvl1pPr>
          </a:lstStyle>
          <a:p>
            <a:r>
              <a:rPr lang="en-US" dirty="0"/>
              <a:t>Click to Edit Slide Title</a:t>
            </a:r>
          </a:p>
        </p:txBody>
      </p:sp>
      <p:sp>
        <p:nvSpPr>
          <p:cNvPr id="3" name="Content Placeholder 2"/>
          <p:cNvSpPr>
            <a:spLocks noGrp="1"/>
          </p:cNvSpPr>
          <p:nvPr>
            <p:ph idx="1" hasCustomPrompt="1"/>
          </p:nvPr>
        </p:nvSpPr>
        <p:spPr/>
        <p:txBody>
          <a:bodyPr/>
          <a:lstStyle>
            <a:lvl1pPr>
              <a:defRPr/>
            </a:lvl1pPr>
          </a:lstStyle>
          <a:p>
            <a:pPr lvl="0"/>
            <a:r>
              <a:rPr lang="en-US" dirty="0"/>
              <a:t>Click to edit text</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F9D4C863-FD0D-44A9-8EB0-E2E64D01D298}" type="datetime1">
              <a:rPr lang="en-US" smtClean="0"/>
              <a:pPr/>
              <a:t>10/15/2021</a:t>
            </a:fld>
            <a:endParaRPr lang="en-US" dirty="0"/>
          </a:p>
        </p:txBody>
      </p:sp>
      <p:sp>
        <p:nvSpPr>
          <p:cNvPr id="6" name="Slide Number Placeholder 5"/>
          <p:cNvSpPr>
            <a:spLocks noGrp="1"/>
          </p:cNvSpPr>
          <p:nvPr>
            <p:ph type="sldNum" sz="quarter" idx="12"/>
          </p:nvPr>
        </p:nvSpPr>
        <p:spPr/>
        <p:txBody>
          <a:bodyPr/>
          <a:lstStyle/>
          <a:p>
            <a:fld id="{35631A8E-801F-401B-ACF7-711EAD65D5F0}" type="slidenum">
              <a:rPr lang="en-US" smtClean="0"/>
              <a:pPr/>
              <a:t>‹#›</a:t>
            </a:fld>
            <a:endParaRPr lang="en-US"/>
          </a:p>
        </p:txBody>
      </p:sp>
    </p:spTree>
    <p:extLst>
      <p:ext uri="{BB962C8B-B14F-4D97-AF65-F5344CB8AC3E}">
        <p14:creationId xmlns:p14="http://schemas.microsoft.com/office/powerpoint/2010/main" val="157212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bble slide divid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0EB198-D516-4F59-9F1C-8809890AAF82}"/>
              </a:ext>
            </a:extLst>
          </p:cNvPr>
          <p:cNvGrpSpPr/>
          <p:nvPr userDrawn="1"/>
        </p:nvGrpSpPr>
        <p:grpSpPr>
          <a:xfrm>
            <a:off x="34229" y="4890"/>
            <a:ext cx="12157771" cy="6853110"/>
            <a:chOff x="-134397" y="-1"/>
            <a:chExt cx="12336824" cy="6868397"/>
          </a:xfrm>
        </p:grpSpPr>
        <p:pic>
          <p:nvPicPr>
            <p:cNvPr id="6" name="Graphic 5">
              <a:extLst>
                <a:ext uri="{FF2B5EF4-FFF2-40B4-BE49-F238E27FC236}">
                  <a16:creationId xmlns:a16="http://schemas.microsoft.com/office/drawing/2014/main" id="{B9CB4FAB-763C-4E36-8D30-79206C4B161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8634"/>
            <a:stretch/>
          </p:blipFill>
          <p:spPr>
            <a:xfrm>
              <a:off x="-134397" y="0"/>
              <a:ext cx="10982388" cy="6858000"/>
            </a:xfrm>
            <a:prstGeom prst="rect">
              <a:avLst/>
            </a:prstGeom>
          </p:spPr>
        </p:pic>
        <p:pic>
          <p:nvPicPr>
            <p:cNvPr id="8" name="Graphic 7">
              <a:extLst>
                <a:ext uri="{FF2B5EF4-FFF2-40B4-BE49-F238E27FC236}">
                  <a16:creationId xmlns:a16="http://schemas.microsoft.com/office/drawing/2014/main" id="{EFC247CF-018B-4618-BECF-0A1DCF7A78D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0586" r="18257"/>
            <a:stretch/>
          </p:blipFill>
          <p:spPr>
            <a:xfrm>
              <a:off x="2588526" y="-1"/>
              <a:ext cx="8416538" cy="6868397"/>
            </a:xfrm>
            <a:prstGeom prst="rect">
              <a:avLst/>
            </a:prstGeom>
          </p:spPr>
        </p:pic>
        <p:pic>
          <p:nvPicPr>
            <p:cNvPr id="9" name="Picture 8" descr="Bubble chart&#10;&#10;Description automatically generated with medium confidence">
              <a:extLst>
                <a:ext uri="{FF2B5EF4-FFF2-40B4-BE49-F238E27FC236}">
                  <a16:creationId xmlns:a16="http://schemas.microsoft.com/office/drawing/2014/main" id="{F6391A15-0417-4D14-9CD1-63631B928ACD}"/>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7805667" y="804128"/>
              <a:ext cx="4396760" cy="4892535"/>
            </a:xfrm>
            <a:prstGeom prst="rect">
              <a:avLst/>
            </a:prstGeom>
            <a:effectLst/>
          </p:spPr>
        </p:pic>
      </p:grpSp>
      <p:sp>
        <p:nvSpPr>
          <p:cNvPr id="12" name="Title 1">
            <a:extLst>
              <a:ext uri="{FF2B5EF4-FFF2-40B4-BE49-F238E27FC236}">
                <a16:creationId xmlns:a16="http://schemas.microsoft.com/office/drawing/2014/main" id="{9B58D5CA-88C6-425F-834B-1A70487DA3CE}"/>
              </a:ext>
            </a:extLst>
          </p:cNvPr>
          <p:cNvSpPr>
            <a:spLocks noGrp="1"/>
          </p:cNvSpPr>
          <p:nvPr>
            <p:ph type="title" hasCustomPrompt="1"/>
          </p:nvPr>
        </p:nvSpPr>
        <p:spPr>
          <a:xfrm>
            <a:off x="831850" y="3071196"/>
            <a:ext cx="5735205" cy="2405424"/>
          </a:xfrm>
          <a:prstGeom prst="rect">
            <a:avLst/>
          </a:prstGeom>
          <a:noFill/>
        </p:spPr>
        <p:txBody>
          <a:bodyPr anchor="t" anchorCtr="0">
            <a:noAutofit/>
          </a:bodyPr>
          <a:lstStyle>
            <a:lvl1pPr>
              <a:lnSpc>
                <a:spcPts val="5200"/>
              </a:lnSpc>
              <a:spcBef>
                <a:spcPts val="600"/>
              </a:spcBef>
              <a:spcAft>
                <a:spcPts val="600"/>
              </a:spcAft>
              <a:defRPr sz="4800">
                <a:solidFill>
                  <a:srgbClr val="2C3E50"/>
                </a:solidFill>
              </a:defRPr>
            </a:lvl1pPr>
          </a:lstStyle>
          <a:p>
            <a:r>
              <a:rPr lang="en-US" dirty="0"/>
              <a:t>Click to edit Slider Divider title</a:t>
            </a:r>
          </a:p>
        </p:txBody>
      </p:sp>
      <p:sp>
        <p:nvSpPr>
          <p:cNvPr id="13" name="Text Placeholder 2">
            <a:extLst>
              <a:ext uri="{FF2B5EF4-FFF2-40B4-BE49-F238E27FC236}">
                <a16:creationId xmlns:a16="http://schemas.microsoft.com/office/drawing/2014/main" id="{4C94C0F6-24EF-4F3A-BE5D-C394931B59DF}"/>
              </a:ext>
            </a:extLst>
          </p:cNvPr>
          <p:cNvSpPr>
            <a:spLocks noGrp="1"/>
          </p:cNvSpPr>
          <p:nvPr>
            <p:ph type="body" idx="1" hasCustomPrompt="1"/>
          </p:nvPr>
        </p:nvSpPr>
        <p:spPr>
          <a:xfrm>
            <a:off x="838200" y="2295258"/>
            <a:ext cx="5735205" cy="707751"/>
          </a:xfrm>
          <a:prstGeom prst="rect">
            <a:avLst/>
          </a:prstGeom>
        </p:spPr>
        <p:txBody>
          <a:bodyPr anchor="b" anchorCtr="0">
            <a:noAutofit/>
          </a:bodyPr>
          <a:lstStyle>
            <a:lvl1pPr marL="84138" indent="0">
              <a:lnSpc>
                <a:spcPts val="2600"/>
              </a:lnSpc>
              <a:spcBef>
                <a:spcPts val="600"/>
              </a:spcBef>
              <a:buNone/>
              <a:defRPr sz="2400" cap="none" baseline="0">
                <a:solidFill>
                  <a:srgbClr val="2C3E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sub-header text</a:t>
            </a:r>
          </a:p>
        </p:txBody>
      </p:sp>
    </p:spTree>
    <p:extLst>
      <p:ext uri="{BB962C8B-B14F-4D97-AF65-F5344CB8AC3E}">
        <p14:creationId xmlns:p14="http://schemas.microsoft.com/office/powerpoint/2010/main" val="89273728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r agenda">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8E14CE7-23B6-4597-945D-B89FD4770D3C}"/>
              </a:ext>
            </a:extLst>
          </p:cNvPr>
          <p:cNvSpPr>
            <a:spLocks noGrp="1"/>
          </p:cNvSpPr>
          <p:nvPr>
            <p:ph sz="half" idx="1"/>
          </p:nvPr>
        </p:nvSpPr>
        <p:spPr>
          <a:xfrm>
            <a:off x="838199" y="1302666"/>
            <a:ext cx="8656094" cy="4874297"/>
          </a:xfrm>
          <a:prstGeom prst="rect">
            <a:avLst/>
          </a:prstGeom>
          <a:solidFill>
            <a:schemeClr val="bg1"/>
          </a:solidFill>
        </p:spPr>
        <p:txBody>
          <a:bodyPr>
            <a:noAutofit/>
          </a:bodyPr>
          <a:lstStyle>
            <a:lvl1pPr marL="360363" indent="-360363">
              <a:lnSpc>
                <a:spcPts val="2400"/>
              </a:lnSpc>
              <a:spcBef>
                <a:spcPts val="600"/>
              </a:spcBef>
              <a:spcAft>
                <a:spcPts val="600"/>
              </a:spcAft>
              <a:buClr>
                <a:schemeClr val="accent5"/>
              </a:buClr>
              <a:buSzPct val="80000"/>
              <a:buFont typeface="+mj-lt"/>
              <a:buAutoNum type="arabicPeriod"/>
              <a:defRPr sz="2200">
                <a:solidFill>
                  <a:srgbClr val="2C3E50"/>
                </a:solidFill>
              </a:defRPr>
            </a:lvl1pPr>
            <a:lvl2pPr>
              <a:defRPr sz="2000">
                <a:solidFill>
                  <a:srgbClr val="2C3E50"/>
                </a:solidFill>
              </a:defRPr>
            </a:lvl2pPr>
            <a:lvl3pPr>
              <a:defRPr sz="1800">
                <a:solidFill>
                  <a:srgbClr val="2C3E50"/>
                </a:solidFill>
              </a:defRPr>
            </a:lvl3pPr>
            <a:lvl4pPr>
              <a:defRPr sz="1600">
                <a:solidFill>
                  <a:srgbClr val="2C3E50"/>
                </a:solidFill>
              </a:defRPr>
            </a:lvl4pPr>
            <a:lvl5pPr>
              <a:defRPr sz="1600">
                <a:solidFill>
                  <a:srgbClr val="2C3E50"/>
                </a:solidFill>
              </a:defRPr>
            </a:lvl5pPr>
          </a:lstStyle>
          <a:p>
            <a:pPr lvl="0"/>
            <a:r>
              <a:rPr lang="en-US" dirty="0"/>
              <a:t>Click to edit Master text styles</a:t>
            </a:r>
          </a:p>
          <a:p>
            <a:pPr lvl="1"/>
            <a:endParaRPr lang="en-US" dirty="0"/>
          </a:p>
        </p:txBody>
      </p:sp>
      <p:grpSp>
        <p:nvGrpSpPr>
          <p:cNvPr id="15" name="Group 14">
            <a:extLst>
              <a:ext uri="{FF2B5EF4-FFF2-40B4-BE49-F238E27FC236}">
                <a16:creationId xmlns:a16="http://schemas.microsoft.com/office/drawing/2014/main" id="{80EF3211-AB62-4193-BD46-5CE2286DFE6F}"/>
              </a:ext>
            </a:extLst>
          </p:cNvPr>
          <p:cNvGrpSpPr/>
          <p:nvPr userDrawn="1"/>
        </p:nvGrpSpPr>
        <p:grpSpPr>
          <a:xfrm>
            <a:off x="-1" y="6643491"/>
            <a:ext cx="12192001" cy="216000"/>
            <a:chOff x="-1" y="6591483"/>
            <a:chExt cx="12192001" cy="216000"/>
          </a:xfrm>
        </p:grpSpPr>
        <p:sp>
          <p:nvSpPr>
            <p:cNvPr id="16" name="Rectangle 15">
              <a:extLst>
                <a:ext uri="{FF2B5EF4-FFF2-40B4-BE49-F238E27FC236}">
                  <a16:creationId xmlns:a16="http://schemas.microsoft.com/office/drawing/2014/main" id="{47DF83E0-55F8-4C98-AA13-9D61A4CF3C76}"/>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5E6C20F-5363-4744-862F-BD38F919EC7A}"/>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Slide Number Placeholder 5">
            <a:extLst>
              <a:ext uri="{FF2B5EF4-FFF2-40B4-BE49-F238E27FC236}">
                <a16:creationId xmlns:a16="http://schemas.microsoft.com/office/drawing/2014/main" id="{B88BCC4C-C2A5-4E81-9807-866A38D84A15}"/>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pic>
        <p:nvPicPr>
          <p:cNvPr id="19" name="Graphic 18">
            <a:extLst>
              <a:ext uri="{FF2B5EF4-FFF2-40B4-BE49-F238E27FC236}">
                <a16:creationId xmlns:a16="http://schemas.microsoft.com/office/drawing/2014/main" id="{EC982075-4E10-4105-BDC6-E4A438DE3F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9243"/>
            <a:ext cx="1902714" cy="1190244"/>
          </a:xfrm>
          <a:prstGeom prst="rect">
            <a:avLst/>
          </a:prstGeom>
        </p:spPr>
      </p:pic>
      <p:pic>
        <p:nvPicPr>
          <p:cNvPr id="12" name="Graphic 11">
            <a:extLst>
              <a:ext uri="{FF2B5EF4-FFF2-40B4-BE49-F238E27FC236}">
                <a16:creationId xmlns:a16="http://schemas.microsoft.com/office/drawing/2014/main" id="{4563E03D-7FD7-41DB-BE02-45D8427772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13" name="Title 1">
            <a:extLst>
              <a:ext uri="{FF2B5EF4-FFF2-40B4-BE49-F238E27FC236}">
                <a16:creationId xmlns:a16="http://schemas.microsoft.com/office/drawing/2014/main" id="{2D2C54F7-097C-4C3A-A437-8D6B6A760D94}"/>
              </a:ext>
            </a:extLst>
          </p:cNvPr>
          <p:cNvSpPr>
            <a:spLocks noGrp="1"/>
          </p:cNvSpPr>
          <p:nvPr>
            <p:ph type="title" hasCustomPrompt="1"/>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tx1"/>
                </a:solidFill>
                <a:latin typeface="Soleil" panose="02000503030000020004" pitchFamily="50" charset="0"/>
              </a:defRPr>
            </a:lvl1pPr>
          </a:lstStyle>
          <a:p>
            <a:r>
              <a:rPr lang="en-US" dirty="0"/>
              <a:t>Click to edit content or agenda title</a:t>
            </a:r>
          </a:p>
        </p:txBody>
      </p:sp>
    </p:spTree>
    <p:extLst>
      <p:ext uri="{BB962C8B-B14F-4D97-AF65-F5344CB8AC3E}">
        <p14:creationId xmlns:p14="http://schemas.microsoft.com/office/powerpoint/2010/main" val="264776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ic content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C62C522-1330-467E-B477-6CDA232180D6}"/>
              </a:ext>
            </a:extLst>
          </p:cNvPr>
          <p:cNvGrpSpPr/>
          <p:nvPr userDrawn="1"/>
        </p:nvGrpSpPr>
        <p:grpSpPr>
          <a:xfrm>
            <a:off x="-1" y="6643491"/>
            <a:ext cx="12192001" cy="216000"/>
            <a:chOff x="-1" y="6591483"/>
            <a:chExt cx="12192001" cy="216000"/>
          </a:xfrm>
        </p:grpSpPr>
        <p:sp>
          <p:nvSpPr>
            <p:cNvPr id="4" name="Rectangle 3">
              <a:extLst>
                <a:ext uri="{FF2B5EF4-FFF2-40B4-BE49-F238E27FC236}">
                  <a16:creationId xmlns:a16="http://schemas.microsoft.com/office/drawing/2014/main" id="{504D79A3-84B0-40EE-B6F6-F76304AD4BDA}"/>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3CC08D1E-9B00-4898-BF4A-DEF7532627DE}"/>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Content Placeholder 2"/>
          <p:cNvSpPr>
            <a:spLocks noGrp="1"/>
          </p:cNvSpPr>
          <p:nvPr>
            <p:ph idx="1"/>
          </p:nvPr>
        </p:nvSpPr>
        <p:spPr>
          <a:xfrm>
            <a:off x="838200" y="1301087"/>
            <a:ext cx="10515600" cy="5181600"/>
          </a:xfrm>
          <a:prstGeom prst="rect">
            <a:avLst/>
          </a:prstGeom>
        </p:spPr>
        <p:txBody>
          <a:bodyPr>
            <a:noAutofit/>
          </a:bodyPr>
          <a:lstStyle>
            <a:lvl1pPr>
              <a:lnSpc>
                <a:spcPts val="2400"/>
              </a:lnSpc>
              <a:spcBef>
                <a:spcPts val="600"/>
              </a:spcBef>
              <a:spcAft>
                <a:spcPts val="0"/>
              </a:spcAft>
              <a:buClr>
                <a:schemeClr val="accent5"/>
              </a:buClr>
              <a:buSzPct val="80000"/>
              <a:defRPr sz="2200" b="0">
                <a:solidFill>
                  <a:srgbClr val="2C3E50"/>
                </a:solidFill>
                <a:latin typeface="+mn-lt"/>
                <a:cs typeface="Calibri" panose="020F0502020204030204" pitchFamily="34" charset="0"/>
              </a:defRPr>
            </a:lvl1pPr>
            <a:lvl2pPr>
              <a:lnSpc>
                <a:spcPts val="2200"/>
              </a:lnSpc>
              <a:spcBef>
                <a:spcPts val="600"/>
              </a:spcBef>
              <a:buClr>
                <a:schemeClr val="accent5"/>
              </a:buClr>
              <a:buSzPct val="80000"/>
              <a:defRPr sz="2000" b="0">
                <a:solidFill>
                  <a:srgbClr val="2C3E50"/>
                </a:solidFill>
                <a:latin typeface="+mn-lt"/>
                <a:cs typeface="Calibri" panose="020F0502020204030204" pitchFamily="34" charset="0"/>
              </a:defRPr>
            </a:lvl2pPr>
            <a:lvl3pPr>
              <a:lnSpc>
                <a:spcPts val="2000"/>
              </a:lnSpc>
              <a:spcBef>
                <a:spcPts val="600"/>
              </a:spcBef>
              <a:buClr>
                <a:schemeClr val="accent5"/>
              </a:buClr>
              <a:buSzPct val="80000"/>
              <a:defRPr sz="1800" b="0">
                <a:solidFill>
                  <a:srgbClr val="2C3E50"/>
                </a:solidFill>
                <a:latin typeface="+mn-lt"/>
                <a:cs typeface="Calibri" panose="020F0502020204030204" pitchFamily="34" charset="0"/>
              </a:defRPr>
            </a:lvl3pPr>
            <a:lvl4pPr>
              <a:lnSpc>
                <a:spcPts val="1800"/>
              </a:lnSpc>
              <a:spcBef>
                <a:spcPts val="600"/>
              </a:spcBef>
              <a:buClr>
                <a:schemeClr val="accent5"/>
              </a:buClr>
              <a:buSzPct val="80000"/>
              <a:defRPr sz="1600" b="0">
                <a:solidFill>
                  <a:srgbClr val="2C3E50"/>
                </a:solidFill>
                <a:latin typeface="+mn-lt"/>
                <a:cs typeface="Calibri" panose="020F0502020204030204" pitchFamily="34" charset="0"/>
              </a:defRPr>
            </a:lvl4pPr>
            <a:lvl5pPr>
              <a:lnSpc>
                <a:spcPts val="1600"/>
              </a:lnSpc>
              <a:spcBef>
                <a:spcPts val="600"/>
              </a:spcBef>
              <a:buClr>
                <a:schemeClr val="accent5"/>
              </a:buClr>
              <a:buSzPct val="80000"/>
              <a:defRPr sz="1400" b="0">
                <a:solidFill>
                  <a:srgbClr val="2C3E50"/>
                </a:solidFill>
                <a:latin typeface="+mn-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19704A5-D213-42CF-8003-9042FB79C8A4}"/>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pic>
        <p:nvPicPr>
          <p:cNvPr id="10" name="Graphic 9">
            <a:extLst>
              <a:ext uri="{FF2B5EF4-FFF2-40B4-BE49-F238E27FC236}">
                <a16:creationId xmlns:a16="http://schemas.microsoft.com/office/drawing/2014/main" id="{C7D522AE-D9E7-4E70-B1C5-90D10557EE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11" name="Title 1">
            <a:extLst>
              <a:ext uri="{FF2B5EF4-FFF2-40B4-BE49-F238E27FC236}">
                <a16:creationId xmlns:a16="http://schemas.microsoft.com/office/drawing/2014/main" id="{486D03E7-81E7-46E4-BB53-462BE66294CF}"/>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79164520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2 column ">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63D99A0-8F5B-498C-A008-B008641CDDC4}"/>
              </a:ext>
            </a:extLst>
          </p:cNvPr>
          <p:cNvGrpSpPr/>
          <p:nvPr userDrawn="1"/>
        </p:nvGrpSpPr>
        <p:grpSpPr>
          <a:xfrm>
            <a:off x="-1" y="6643491"/>
            <a:ext cx="12192001" cy="216000"/>
            <a:chOff x="-1" y="6591483"/>
            <a:chExt cx="12192001" cy="216000"/>
          </a:xfrm>
        </p:grpSpPr>
        <p:sp>
          <p:nvSpPr>
            <p:cNvPr id="13" name="Rectangle 12">
              <a:extLst>
                <a:ext uri="{FF2B5EF4-FFF2-40B4-BE49-F238E27FC236}">
                  <a16:creationId xmlns:a16="http://schemas.microsoft.com/office/drawing/2014/main" id="{4E2D94BF-72CC-4F0E-9E67-C10F4108A6FB}"/>
                </a:ext>
              </a:extLst>
            </p:cNvPr>
            <p:cNvSpPr/>
            <p:nvPr/>
          </p:nvSpPr>
          <p:spPr>
            <a:xfrm>
              <a:off x="-1" y="6591483"/>
              <a:ext cx="3573710" cy="216000"/>
            </a:xfrm>
            <a:prstGeom prst="rect">
              <a:avLst/>
            </a:prstGeom>
            <a:gradFill flip="none" rotWithShape="1">
              <a:gsLst>
                <a:gs pos="0">
                  <a:schemeClr val="accent4"/>
                </a:gs>
                <a:gs pos="57000">
                  <a:schemeClr val="accent5"/>
                </a:gs>
                <a:gs pos="100000">
                  <a:schemeClr val="accent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D846B22-002C-47F1-86C6-331C705AFFED}"/>
                </a:ext>
              </a:extLst>
            </p:cNvPr>
            <p:cNvSpPr/>
            <p:nvPr/>
          </p:nvSpPr>
          <p:spPr>
            <a:xfrm>
              <a:off x="3573709" y="6591483"/>
              <a:ext cx="8618291" cy="216000"/>
            </a:xfrm>
            <a:prstGeom prst="rect">
              <a:avLst/>
            </a:prstGeom>
            <a:gradFill flip="none" rotWithShape="1">
              <a:gsLst>
                <a:gs pos="0">
                  <a:schemeClr val="accent3"/>
                </a:gs>
                <a:gs pos="57000">
                  <a:schemeClr val="accent2"/>
                </a:gs>
                <a:gs pos="100000">
                  <a:schemeClr val="accent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id="{B1F33B79-DAAD-436F-8F5A-19D25C0B61AA}"/>
              </a:ext>
            </a:extLst>
          </p:cNvPr>
          <p:cNvSpPr>
            <a:spLocks noGrp="1"/>
          </p:cNvSpPr>
          <p:nvPr>
            <p:ph type="sldNum" sz="quarter" idx="12"/>
          </p:nvPr>
        </p:nvSpPr>
        <p:spPr>
          <a:xfrm>
            <a:off x="11532704" y="6695488"/>
            <a:ext cx="533400" cy="150081"/>
          </a:xfrm>
          <a:prstGeom prst="rect">
            <a:avLst/>
          </a:prstGeom>
        </p:spPr>
        <p:txBody>
          <a:bodyPr anchor="b" anchorCtr="0"/>
          <a:lstStyle>
            <a:lvl1pPr algn="r">
              <a:defRPr sz="700">
                <a:solidFill>
                  <a:schemeClr val="bg1"/>
                </a:solidFill>
              </a:defRPr>
            </a:lvl1pPr>
          </a:lstStyle>
          <a:p>
            <a:pPr algn="r"/>
            <a:fld id="{171F6515-E711-4A9F-9914-5DE34ACE51F9}" type="slidenum">
              <a:rPr lang="en-GB" smtClean="0"/>
              <a:pPr/>
              <a:t>‹#›</a:t>
            </a:fld>
            <a:endParaRPr lang="en-GB" dirty="0"/>
          </a:p>
        </p:txBody>
      </p:sp>
      <p:pic>
        <p:nvPicPr>
          <p:cNvPr id="20" name="Graphic 19">
            <a:extLst>
              <a:ext uri="{FF2B5EF4-FFF2-40B4-BE49-F238E27FC236}">
                <a16:creationId xmlns:a16="http://schemas.microsoft.com/office/drawing/2014/main" id="{9DA6DED0-02CE-43C6-B315-31CD685D02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634" y="-4761"/>
            <a:ext cx="1902714" cy="1190244"/>
          </a:xfrm>
          <a:prstGeom prst="rect">
            <a:avLst/>
          </a:prstGeom>
        </p:spPr>
      </p:pic>
      <p:sp>
        <p:nvSpPr>
          <p:cNvPr id="23" name="Content Placeholder 2">
            <a:extLst>
              <a:ext uri="{FF2B5EF4-FFF2-40B4-BE49-F238E27FC236}">
                <a16:creationId xmlns:a16="http://schemas.microsoft.com/office/drawing/2014/main" id="{A4F83488-5972-4AF1-8903-85891FE1E7DF}"/>
              </a:ext>
            </a:extLst>
          </p:cNvPr>
          <p:cNvSpPr>
            <a:spLocks noGrp="1"/>
          </p:cNvSpPr>
          <p:nvPr>
            <p:ph idx="13"/>
          </p:nvPr>
        </p:nvSpPr>
        <p:spPr>
          <a:xfrm>
            <a:off x="838200" y="1301087"/>
            <a:ext cx="5181600" cy="5181600"/>
          </a:xfrm>
          <a:prstGeom prst="rect">
            <a:avLst/>
          </a:prstGeom>
        </p:spPr>
        <p:txBody>
          <a:bodyPr>
            <a:noAutofit/>
          </a:bodyPr>
          <a:lstStyle>
            <a:lvl1pPr>
              <a:lnSpc>
                <a:spcPts val="2640"/>
              </a:lnSpc>
              <a:spcBef>
                <a:spcPts val="0"/>
              </a:spcBef>
              <a:buClr>
                <a:schemeClr val="accent5"/>
              </a:buClr>
              <a:buSzPct val="80000"/>
              <a:defRPr sz="2200" b="0">
                <a:solidFill>
                  <a:srgbClr val="2C3E50"/>
                </a:solidFill>
                <a:latin typeface="+mn-lt"/>
                <a:cs typeface="Calibri" panose="020F0502020204030204" pitchFamily="34" charset="0"/>
              </a:defRPr>
            </a:lvl1pPr>
            <a:lvl2pPr>
              <a:lnSpc>
                <a:spcPts val="2200"/>
              </a:lnSpc>
              <a:spcBef>
                <a:spcPts val="500"/>
              </a:spcBef>
              <a:buClr>
                <a:schemeClr val="accent5"/>
              </a:buClr>
              <a:buSzPct val="80000"/>
              <a:defRPr sz="2000" b="0">
                <a:solidFill>
                  <a:srgbClr val="2C3E50"/>
                </a:solidFill>
                <a:latin typeface="+mn-lt"/>
                <a:cs typeface="Calibri" panose="020F0502020204030204" pitchFamily="34" charset="0"/>
              </a:defRPr>
            </a:lvl2pPr>
            <a:lvl3pPr>
              <a:lnSpc>
                <a:spcPts val="2160"/>
              </a:lnSpc>
              <a:buClr>
                <a:schemeClr val="accent5"/>
              </a:buClr>
              <a:buSzPct val="80000"/>
              <a:defRPr sz="1800" b="0">
                <a:solidFill>
                  <a:srgbClr val="2C3E50"/>
                </a:solidFill>
                <a:latin typeface="+mn-lt"/>
                <a:cs typeface="Calibri" panose="020F0502020204030204" pitchFamily="34" charset="0"/>
              </a:defRPr>
            </a:lvl3pPr>
            <a:lvl4pPr>
              <a:lnSpc>
                <a:spcPts val="1920"/>
              </a:lnSpc>
              <a:buClr>
                <a:schemeClr val="accent5"/>
              </a:buClr>
              <a:buSzPct val="80000"/>
              <a:defRPr sz="1600" b="0">
                <a:solidFill>
                  <a:srgbClr val="2C3E50"/>
                </a:solidFill>
                <a:latin typeface="+mn-lt"/>
                <a:cs typeface="Calibri" panose="020F0502020204030204" pitchFamily="34" charset="0"/>
              </a:defRPr>
            </a:lvl4pPr>
            <a:lvl5pPr>
              <a:lnSpc>
                <a:spcPts val="1920"/>
              </a:lnSpc>
              <a:buClr>
                <a:schemeClr val="accent5"/>
              </a:buClr>
              <a:buSzPct val="80000"/>
              <a:defRPr sz="1600" b="0">
                <a:solidFill>
                  <a:srgbClr val="2C3E50"/>
                </a:solidFill>
                <a:latin typeface="+mn-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89DDCBE8-B65C-4C66-BF5A-F793248B0A2F}"/>
              </a:ext>
            </a:extLst>
          </p:cNvPr>
          <p:cNvSpPr>
            <a:spLocks noGrp="1"/>
          </p:cNvSpPr>
          <p:nvPr>
            <p:ph idx="14"/>
          </p:nvPr>
        </p:nvSpPr>
        <p:spPr>
          <a:xfrm>
            <a:off x="6323790" y="1295454"/>
            <a:ext cx="5181600" cy="5181600"/>
          </a:xfrm>
          <a:prstGeom prst="rect">
            <a:avLst/>
          </a:prstGeom>
        </p:spPr>
        <p:txBody>
          <a:bodyPr>
            <a:noAutofit/>
          </a:bodyPr>
          <a:lstStyle>
            <a:lvl1pPr>
              <a:lnSpc>
                <a:spcPts val="2640"/>
              </a:lnSpc>
              <a:spcBef>
                <a:spcPts val="0"/>
              </a:spcBef>
              <a:buClr>
                <a:schemeClr val="accent5"/>
              </a:buClr>
              <a:buSzPct val="80000"/>
              <a:defRPr sz="2200" b="0">
                <a:solidFill>
                  <a:srgbClr val="2C3E50"/>
                </a:solidFill>
                <a:latin typeface="+mn-lt"/>
                <a:cs typeface="Calibri" panose="020F0502020204030204" pitchFamily="34" charset="0"/>
              </a:defRPr>
            </a:lvl1pPr>
            <a:lvl2pPr>
              <a:lnSpc>
                <a:spcPts val="2200"/>
              </a:lnSpc>
              <a:spcBef>
                <a:spcPts val="500"/>
              </a:spcBef>
              <a:buClr>
                <a:schemeClr val="accent5"/>
              </a:buClr>
              <a:buSzPct val="80000"/>
              <a:defRPr sz="2000" b="0">
                <a:solidFill>
                  <a:srgbClr val="2C3E50"/>
                </a:solidFill>
                <a:latin typeface="+mn-lt"/>
                <a:cs typeface="Calibri" panose="020F0502020204030204" pitchFamily="34" charset="0"/>
              </a:defRPr>
            </a:lvl2pPr>
            <a:lvl3pPr>
              <a:lnSpc>
                <a:spcPts val="2160"/>
              </a:lnSpc>
              <a:buClr>
                <a:schemeClr val="accent5"/>
              </a:buClr>
              <a:buSzPct val="80000"/>
              <a:defRPr sz="1800" b="0">
                <a:solidFill>
                  <a:srgbClr val="2C3E50"/>
                </a:solidFill>
                <a:latin typeface="+mn-lt"/>
                <a:cs typeface="Calibri" panose="020F0502020204030204" pitchFamily="34" charset="0"/>
              </a:defRPr>
            </a:lvl3pPr>
            <a:lvl4pPr>
              <a:lnSpc>
                <a:spcPts val="1920"/>
              </a:lnSpc>
              <a:buClr>
                <a:schemeClr val="accent5"/>
              </a:buClr>
              <a:buSzPct val="80000"/>
              <a:defRPr sz="1600" b="0">
                <a:solidFill>
                  <a:srgbClr val="2C3E50"/>
                </a:solidFill>
                <a:latin typeface="+mn-lt"/>
                <a:cs typeface="Calibri" panose="020F0502020204030204" pitchFamily="34" charset="0"/>
              </a:defRPr>
            </a:lvl4pPr>
            <a:lvl5pPr>
              <a:lnSpc>
                <a:spcPts val="1920"/>
              </a:lnSpc>
              <a:buClr>
                <a:schemeClr val="accent5"/>
              </a:buClr>
              <a:buSzPct val="80000"/>
              <a:defRPr sz="1600" b="0">
                <a:solidFill>
                  <a:srgbClr val="2C3E50"/>
                </a:solidFill>
                <a:latin typeface="+mn-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B69FCA37-71F0-47A2-9A33-CF7067BE5B65}"/>
              </a:ext>
            </a:extLst>
          </p:cNvPr>
          <p:cNvSpPr>
            <a:spLocks noGrp="1"/>
          </p:cNvSpPr>
          <p:nvPr>
            <p:ph type="title"/>
          </p:nvPr>
        </p:nvSpPr>
        <p:spPr>
          <a:xfrm>
            <a:off x="838200" y="285613"/>
            <a:ext cx="8613913" cy="838053"/>
          </a:xfrm>
          <a:prstGeom prst="rect">
            <a:avLst/>
          </a:prstGeom>
        </p:spPr>
        <p:txBody>
          <a:bodyPr anchor="ctr" anchorCtr="0">
            <a:noAutofit/>
          </a:bodyPr>
          <a:lstStyle>
            <a:lvl1pPr>
              <a:lnSpc>
                <a:spcPts val="2900"/>
              </a:lnSpc>
              <a:spcBef>
                <a:spcPts val="600"/>
              </a:spcBef>
              <a:spcAft>
                <a:spcPts val="600"/>
              </a:spcAft>
              <a:defRPr sz="2600">
                <a:solidFill>
                  <a:schemeClr val="accent1"/>
                </a:solidFill>
                <a:latin typeface="Soleil" panose="02000503030000020004" pitchFamily="50" charset="0"/>
              </a:defRPr>
            </a:lvl1pPr>
          </a:lstStyle>
          <a:p>
            <a:r>
              <a:rPr lang="en-US" dirty="0"/>
              <a:t>Click to edit Master title style</a:t>
            </a:r>
          </a:p>
        </p:txBody>
      </p:sp>
    </p:spTree>
    <p:extLst>
      <p:ext uri="{BB962C8B-B14F-4D97-AF65-F5344CB8AC3E}">
        <p14:creationId xmlns:p14="http://schemas.microsoft.com/office/powerpoint/2010/main" val="1429297379"/>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92424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18" r:id="rId3"/>
    <p:sldLayoutId id="2147483920" r:id="rId4"/>
    <p:sldLayoutId id="2147483921" r:id="rId5"/>
    <p:sldLayoutId id="2147483972" r:id="rId6"/>
    <p:sldLayoutId id="2147483927" r:id="rId7"/>
    <p:sldLayoutId id="2147483926" r:id="rId8"/>
    <p:sldLayoutId id="2147483928" r:id="rId9"/>
    <p:sldLayoutId id="2147483929" r:id="rId10"/>
    <p:sldLayoutId id="2147483967" r:id="rId11"/>
    <p:sldLayoutId id="2147483931" r:id="rId12"/>
    <p:sldLayoutId id="2147483963" r:id="rId13"/>
    <p:sldLayoutId id="2147483977" r:id="rId14"/>
    <p:sldLayoutId id="2147484003" r:id="rId15"/>
    <p:sldLayoutId id="2147483978" r:id="rId16"/>
    <p:sldLayoutId id="2147483934" r:id="rId17"/>
    <p:sldLayoutId id="2147483984" r:id="rId18"/>
    <p:sldLayoutId id="2147483985" r:id="rId19"/>
    <p:sldLayoutId id="2147484004" r:id="rId20"/>
    <p:sldLayoutId id="2147483986" r:id="rId21"/>
    <p:sldLayoutId id="2147483987" r:id="rId22"/>
    <p:sldLayoutId id="2147483975" r:id="rId23"/>
    <p:sldLayoutId id="2147483924" r:id="rId24"/>
    <p:sldLayoutId id="2147483956" r:id="rId25"/>
    <p:sldLayoutId id="2147483976" r:id="rId26"/>
    <p:sldLayoutId id="2147483988" r:id="rId27"/>
    <p:sldLayoutId id="2147483980" r:id="rId28"/>
    <p:sldLayoutId id="2147483939" r:id="rId29"/>
    <p:sldLayoutId id="2147483989" r:id="rId30"/>
    <p:sldLayoutId id="2147483968" r:id="rId31"/>
    <p:sldLayoutId id="2147483962" r:id="rId32"/>
    <p:sldLayoutId id="2147483964" r:id="rId33"/>
    <p:sldLayoutId id="2147483965" r:id="rId34"/>
    <p:sldLayoutId id="2147483959" r:id="rId35"/>
    <p:sldLayoutId id="2147483960" r:id="rId36"/>
    <p:sldLayoutId id="2147483981" r:id="rId37"/>
    <p:sldLayoutId id="2147483982" r:id="rId38"/>
    <p:sldLayoutId id="2147483993" r:id="rId39"/>
    <p:sldLayoutId id="2147483990" r:id="rId40"/>
    <p:sldLayoutId id="2147483953" r:id="rId41"/>
    <p:sldLayoutId id="2147483957" r:id="rId42"/>
    <p:sldLayoutId id="2147483954" r:id="rId43"/>
    <p:sldLayoutId id="2147483955" r:id="rId44"/>
    <p:sldLayoutId id="2147483971" r:id="rId45"/>
    <p:sldLayoutId id="2147483999" r:id="rId46"/>
    <p:sldLayoutId id="2147483991" r:id="rId47"/>
    <p:sldLayoutId id="2147483983" r:id="rId48"/>
    <p:sldLayoutId id="2147484005" r:id="rId49"/>
    <p:sldLayoutId id="2147484006" r:id="rId50"/>
  </p:sldLayoutIdLst>
  <p:hf hdr="0" dt="0"/>
  <p:txStyles>
    <p:titleStyle>
      <a:lvl1pPr algn="l" defTabSz="914400" rtl="0" eaLnBrk="1" latinLnBrk="0" hangingPunct="1">
        <a:lnSpc>
          <a:spcPct val="90000"/>
        </a:lnSpc>
        <a:spcBef>
          <a:spcPct val="0"/>
        </a:spcBef>
        <a:buNone/>
        <a:defRPr sz="2800" kern="1200">
          <a:solidFill>
            <a:srgbClr val="2C3E50"/>
          </a:solidFill>
          <a:latin typeface="Soleil" panose="02000503030000020004" pitchFamily="50" charset="0"/>
          <a:ea typeface="+mj-ea"/>
          <a:cs typeface="+mj-cs"/>
        </a:defRPr>
      </a:lvl1pPr>
    </p:titleStyle>
    <p:bodyStyle>
      <a:lvl1pPr marL="228600" indent="-228600" algn="l" defTabSz="914400" rtl="0" eaLnBrk="1" latinLnBrk="0" hangingPunct="1">
        <a:lnSpc>
          <a:spcPct val="90000"/>
        </a:lnSpc>
        <a:spcBef>
          <a:spcPts val="1000"/>
        </a:spcBef>
        <a:buClr>
          <a:srgbClr val="2C3E50"/>
        </a:buClr>
        <a:buFont typeface="Arial" panose="020B0604020202020204" pitchFamily="34" charset="0"/>
        <a:buChar char="•"/>
        <a:defRPr sz="2800" kern="1200">
          <a:solidFill>
            <a:srgbClr val="2C3E50"/>
          </a:solidFill>
          <a:latin typeface="+mn-lt"/>
          <a:ea typeface="+mn-ea"/>
          <a:cs typeface="+mn-cs"/>
        </a:defRPr>
      </a:lvl1pPr>
      <a:lvl2pPr marL="685800" indent="-228600" algn="l" defTabSz="914400" rtl="0" eaLnBrk="1" latinLnBrk="0" hangingPunct="1">
        <a:lnSpc>
          <a:spcPct val="90000"/>
        </a:lnSpc>
        <a:spcBef>
          <a:spcPts val="500"/>
        </a:spcBef>
        <a:buClr>
          <a:srgbClr val="2C3E50"/>
        </a:buClr>
        <a:buFont typeface="Arial" panose="020B0604020202020204" pitchFamily="34" charset="0"/>
        <a:buChar char="•"/>
        <a:defRPr sz="2400" kern="1200">
          <a:solidFill>
            <a:srgbClr val="2C3E50"/>
          </a:solidFill>
          <a:latin typeface="+mn-lt"/>
          <a:ea typeface="+mn-ea"/>
          <a:cs typeface="+mn-cs"/>
        </a:defRPr>
      </a:lvl2pPr>
      <a:lvl3pPr marL="1143000" indent="-228600" algn="l" defTabSz="914400" rtl="0" eaLnBrk="1" latinLnBrk="0" hangingPunct="1">
        <a:lnSpc>
          <a:spcPct val="90000"/>
        </a:lnSpc>
        <a:spcBef>
          <a:spcPts val="500"/>
        </a:spcBef>
        <a:buClr>
          <a:srgbClr val="2C3E50"/>
        </a:buClr>
        <a:buFont typeface="Arial" panose="020B0604020202020204" pitchFamily="34" charset="0"/>
        <a:buChar char="•"/>
        <a:defRPr sz="2000" kern="1200">
          <a:solidFill>
            <a:srgbClr val="2C3E50"/>
          </a:solidFill>
          <a:latin typeface="+mn-lt"/>
          <a:ea typeface="+mn-ea"/>
          <a:cs typeface="+mn-cs"/>
        </a:defRPr>
      </a:lvl3pPr>
      <a:lvl4pPr marL="1600200" indent="-228600" algn="l" defTabSz="914400" rtl="0" eaLnBrk="1" latinLnBrk="0" hangingPunct="1">
        <a:lnSpc>
          <a:spcPct val="90000"/>
        </a:lnSpc>
        <a:spcBef>
          <a:spcPts val="500"/>
        </a:spcBef>
        <a:buClr>
          <a:srgbClr val="2C3E50"/>
        </a:buClr>
        <a:buFont typeface="Arial" panose="020B0604020202020204" pitchFamily="34" charset="0"/>
        <a:buChar char="•"/>
        <a:defRPr sz="1800" kern="1200">
          <a:solidFill>
            <a:srgbClr val="2C3E50"/>
          </a:solidFill>
          <a:latin typeface="+mn-lt"/>
          <a:ea typeface="+mn-ea"/>
          <a:cs typeface="+mn-cs"/>
        </a:defRPr>
      </a:lvl4pPr>
      <a:lvl5pPr marL="2057400" indent="-228600" algn="l" defTabSz="914400" rtl="0" eaLnBrk="1" latinLnBrk="0" hangingPunct="1">
        <a:lnSpc>
          <a:spcPct val="90000"/>
        </a:lnSpc>
        <a:spcBef>
          <a:spcPts val="500"/>
        </a:spcBef>
        <a:buClr>
          <a:srgbClr val="2C3E50"/>
        </a:buClr>
        <a:buFont typeface="Arial" panose="020B0604020202020204" pitchFamily="34" charset="0"/>
        <a:buChar char="•"/>
        <a:defRPr sz="1800" kern="1200">
          <a:solidFill>
            <a:srgbClr val="2C3E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C186-2CEB-4F8B-A751-B5585B3FC176}"/>
              </a:ext>
            </a:extLst>
          </p:cNvPr>
          <p:cNvSpPr>
            <a:spLocks noGrp="1"/>
          </p:cNvSpPr>
          <p:nvPr>
            <p:ph type="ctrTitle"/>
          </p:nvPr>
        </p:nvSpPr>
        <p:spPr>
          <a:xfrm>
            <a:off x="470464" y="3444320"/>
            <a:ext cx="6271002" cy="1427036"/>
          </a:xfrm>
        </p:spPr>
        <p:txBody>
          <a:bodyPr/>
          <a:lstStyle/>
          <a:p>
            <a:r>
              <a:rPr lang="en-GB" dirty="0"/>
              <a:t>Annual Copyright License for Higher Education</a:t>
            </a:r>
            <a:endParaRPr lang="en-US" dirty="0"/>
          </a:p>
        </p:txBody>
      </p:sp>
      <p:sp>
        <p:nvSpPr>
          <p:cNvPr id="3" name="Subtitle 2">
            <a:extLst>
              <a:ext uri="{FF2B5EF4-FFF2-40B4-BE49-F238E27FC236}">
                <a16:creationId xmlns:a16="http://schemas.microsoft.com/office/drawing/2014/main" id="{9912303F-9FF7-44E6-9490-7F048E4C2303}"/>
              </a:ext>
            </a:extLst>
          </p:cNvPr>
          <p:cNvSpPr>
            <a:spLocks noGrp="1"/>
          </p:cNvSpPr>
          <p:nvPr>
            <p:ph type="subTitle" idx="1"/>
          </p:nvPr>
        </p:nvSpPr>
        <p:spPr>
          <a:xfrm>
            <a:off x="470463" y="4871356"/>
            <a:ext cx="4381953" cy="685799"/>
          </a:xfrm>
        </p:spPr>
        <p:txBody>
          <a:bodyPr/>
          <a:lstStyle/>
          <a:p>
            <a:r>
              <a:rPr lang="en-GB" dirty="0"/>
              <a:t>Extending License Coverage to [vendor name]</a:t>
            </a:r>
            <a:endParaRPr lang="en-US" dirty="0"/>
          </a:p>
        </p:txBody>
      </p:sp>
    </p:spTree>
    <p:extLst>
      <p:ext uri="{BB962C8B-B14F-4D97-AF65-F5344CB8AC3E}">
        <p14:creationId xmlns:p14="http://schemas.microsoft.com/office/powerpoint/2010/main" val="220880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C6B24E-BC02-45C9-AEEB-01597CF92792}"/>
              </a:ext>
            </a:extLst>
          </p:cNvPr>
          <p:cNvSpPr>
            <a:spLocks noGrp="1"/>
          </p:cNvSpPr>
          <p:nvPr>
            <p:ph type="sldNum" sz="quarter" idx="12"/>
          </p:nvPr>
        </p:nvSpPr>
        <p:spPr/>
        <p:txBody>
          <a:bodyPr/>
          <a:lstStyle/>
          <a:p>
            <a:pPr algn="r"/>
            <a:fld id="{171F6515-E711-4A9F-9914-5DE34ACE51F9}" type="slidenum">
              <a:rPr lang="en-GB" smtClean="0"/>
              <a:pPr algn="r"/>
              <a:t>2</a:t>
            </a:fld>
            <a:endParaRPr lang="en-GB" dirty="0"/>
          </a:p>
        </p:txBody>
      </p:sp>
      <p:sp>
        <p:nvSpPr>
          <p:cNvPr id="7" name="Slide Number Placeholder 3">
            <a:extLst>
              <a:ext uri="{FF2B5EF4-FFF2-40B4-BE49-F238E27FC236}">
                <a16:creationId xmlns:a16="http://schemas.microsoft.com/office/drawing/2014/main" id="{E4CF637D-CB8B-4701-82F5-2FA2EE915D03}"/>
              </a:ext>
            </a:extLst>
          </p:cNvPr>
          <p:cNvSpPr txBox="1">
            <a:spLocks/>
          </p:cNvSpPr>
          <p:nvPr/>
        </p:nvSpPr>
        <p:spPr>
          <a:xfrm>
            <a:off x="2694422" y="6388520"/>
            <a:ext cx="2133023" cy="2367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defPPr>
              <a:defRPr lang="en-US"/>
            </a:defPPr>
            <a:lvl1pPr marL="0" algn="l" defTabSz="914608" rtl="0" eaLnBrk="0" latinLnBrk="0" hangingPunct="0">
              <a:defRPr sz="1800" kern="1200">
                <a:solidFill>
                  <a:srgbClr val="00467F"/>
                </a:solidFill>
                <a:latin typeface="Arial" charset="0"/>
                <a:ea typeface="+mn-ea"/>
                <a:cs typeface="Arial" charset="0"/>
              </a:defRPr>
            </a:lvl1pPr>
            <a:lvl2pPr marL="666723" indent="-256432" algn="l" defTabSz="914608" rtl="0" eaLnBrk="0" latinLnBrk="0" hangingPunct="0">
              <a:defRPr sz="1800" kern="1200">
                <a:solidFill>
                  <a:srgbClr val="00467F"/>
                </a:solidFill>
                <a:latin typeface="Arial" charset="0"/>
                <a:ea typeface="+mn-ea"/>
                <a:cs typeface="Arial" charset="0"/>
              </a:defRPr>
            </a:lvl2pPr>
            <a:lvl3pPr marL="1025728" indent="-205146" algn="l" defTabSz="914608" rtl="0" eaLnBrk="0" latinLnBrk="0" hangingPunct="0">
              <a:defRPr sz="1800" kern="1200">
                <a:solidFill>
                  <a:srgbClr val="00467F"/>
                </a:solidFill>
                <a:latin typeface="Arial" charset="0"/>
                <a:ea typeface="+mn-ea"/>
                <a:cs typeface="Arial" charset="0"/>
              </a:defRPr>
            </a:lvl3pPr>
            <a:lvl4pPr marL="1436019" indent="-205146" algn="l" defTabSz="914608" rtl="0" eaLnBrk="0" latinLnBrk="0" hangingPunct="0">
              <a:defRPr sz="1800" kern="1200">
                <a:solidFill>
                  <a:srgbClr val="00467F"/>
                </a:solidFill>
                <a:latin typeface="Arial" charset="0"/>
                <a:ea typeface="+mn-ea"/>
                <a:cs typeface="Arial" charset="0"/>
              </a:defRPr>
            </a:lvl4pPr>
            <a:lvl5pPr marL="1846311" indent="-205146" algn="l" defTabSz="914608" rtl="0" eaLnBrk="0" latinLnBrk="0" hangingPunct="0">
              <a:defRPr sz="1800" kern="1200">
                <a:solidFill>
                  <a:srgbClr val="00467F"/>
                </a:solidFill>
                <a:latin typeface="Arial" charset="0"/>
                <a:ea typeface="+mn-ea"/>
                <a:cs typeface="Arial" charset="0"/>
              </a:defRPr>
            </a:lvl5pPr>
            <a:lvl6pPr marL="2256602"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6pPr>
            <a:lvl7pPr marL="2666893"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7pPr>
            <a:lvl8pPr marL="3077185"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8pPr>
            <a:lvl9pPr marL="3487476"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9pPr>
          </a:lstStyle>
          <a:p>
            <a:pPr eaLnBrk="1" hangingPunct="1"/>
            <a:fld id="{6A734DB0-930E-445C-B66D-DDC9EE31ADEA}" type="slidenum">
              <a:rPr lang="en-US" altLang="en-US" smtClean="0">
                <a:solidFill>
                  <a:schemeClr val="bg1"/>
                </a:solidFill>
              </a:rPr>
              <a:pPr eaLnBrk="1" hangingPunct="1"/>
              <a:t>2</a:t>
            </a:fld>
            <a:endParaRPr lang="en-US" altLang="en-US" dirty="0">
              <a:solidFill>
                <a:schemeClr val="bg1"/>
              </a:solidFill>
            </a:endParaRPr>
          </a:p>
        </p:txBody>
      </p:sp>
      <p:sp>
        <p:nvSpPr>
          <p:cNvPr id="9" name="Rectangle 4">
            <a:extLst>
              <a:ext uri="{FF2B5EF4-FFF2-40B4-BE49-F238E27FC236}">
                <a16:creationId xmlns:a16="http://schemas.microsoft.com/office/drawing/2014/main" id="{E61CAF24-7FC2-4B39-8A0C-16E547782D2C}"/>
              </a:ext>
            </a:extLst>
          </p:cNvPr>
          <p:cNvSpPr>
            <a:spLocks noChangeArrowheads="1"/>
          </p:cNvSpPr>
          <p:nvPr/>
        </p:nvSpPr>
        <p:spPr bwMode="gray">
          <a:xfrm>
            <a:off x="518324" y="2102224"/>
            <a:ext cx="8686636" cy="1746716"/>
          </a:xfrm>
          <a:prstGeom prst="rect">
            <a:avLst/>
          </a:prstGeom>
          <a:noFill/>
          <a:ln w="9525">
            <a:noFill/>
            <a:miter lim="800000"/>
            <a:headEnd/>
            <a:tailEnd/>
          </a:ln>
        </p:spPr>
        <p:txBody>
          <a:bodyPr lIns="91429" tIns="45714" rIns="91429" bIns="45714" numCol="2"/>
          <a:lstStyle>
            <a:lvl1pPr marL="381000" indent="-381000" eaLnBrk="0" hangingPunct="0">
              <a:defRPr>
                <a:solidFill>
                  <a:srgbClr val="00467F"/>
                </a:solidFill>
                <a:latin typeface="Arial" charset="0"/>
                <a:cs typeface="Arial" charset="0"/>
              </a:defRPr>
            </a:lvl1pPr>
            <a:lvl2pPr marL="742950" indent="-285750" eaLnBrk="0" hangingPunct="0">
              <a:defRPr>
                <a:solidFill>
                  <a:srgbClr val="00467F"/>
                </a:solidFill>
                <a:latin typeface="Arial" charset="0"/>
                <a:cs typeface="Arial" charset="0"/>
              </a:defRPr>
            </a:lvl2pPr>
            <a:lvl3pPr marL="1143000" indent="-228600" eaLnBrk="0" hangingPunct="0">
              <a:defRPr>
                <a:solidFill>
                  <a:srgbClr val="00467F"/>
                </a:solidFill>
                <a:latin typeface="Arial" charset="0"/>
                <a:cs typeface="Arial" charset="0"/>
              </a:defRPr>
            </a:lvl3pPr>
            <a:lvl4pPr marL="1600200" indent="-228600" eaLnBrk="0" hangingPunct="0">
              <a:defRPr>
                <a:solidFill>
                  <a:srgbClr val="00467F"/>
                </a:solidFill>
                <a:latin typeface="Arial" charset="0"/>
                <a:cs typeface="Arial" charset="0"/>
              </a:defRPr>
            </a:lvl4pPr>
            <a:lvl5pPr marL="2057400" indent="-228600" eaLnBrk="0" hangingPunct="0">
              <a:defRPr>
                <a:solidFill>
                  <a:srgbClr val="00467F"/>
                </a:solidFill>
                <a:latin typeface="Arial" charset="0"/>
                <a:cs typeface="Arial" charset="0"/>
              </a:defRPr>
            </a:lvl5pPr>
            <a:lvl6pPr marL="2514600" indent="-228600" eaLnBrk="0" fontAlgn="base" hangingPunct="0">
              <a:spcBef>
                <a:spcPct val="0"/>
              </a:spcBef>
              <a:spcAft>
                <a:spcPct val="0"/>
              </a:spcAft>
              <a:defRPr>
                <a:solidFill>
                  <a:srgbClr val="00467F"/>
                </a:solidFill>
                <a:latin typeface="Arial" charset="0"/>
                <a:cs typeface="Arial" charset="0"/>
              </a:defRPr>
            </a:lvl6pPr>
            <a:lvl7pPr marL="2971800" indent="-228600" eaLnBrk="0" fontAlgn="base" hangingPunct="0">
              <a:spcBef>
                <a:spcPct val="0"/>
              </a:spcBef>
              <a:spcAft>
                <a:spcPct val="0"/>
              </a:spcAft>
              <a:defRPr>
                <a:solidFill>
                  <a:srgbClr val="00467F"/>
                </a:solidFill>
                <a:latin typeface="Arial" charset="0"/>
                <a:cs typeface="Arial" charset="0"/>
              </a:defRPr>
            </a:lvl7pPr>
            <a:lvl8pPr marL="3429000" indent="-228600" eaLnBrk="0" fontAlgn="base" hangingPunct="0">
              <a:spcBef>
                <a:spcPct val="0"/>
              </a:spcBef>
              <a:spcAft>
                <a:spcPct val="0"/>
              </a:spcAft>
              <a:defRPr>
                <a:solidFill>
                  <a:srgbClr val="00467F"/>
                </a:solidFill>
                <a:latin typeface="Arial" charset="0"/>
                <a:cs typeface="Arial" charset="0"/>
              </a:defRPr>
            </a:lvl8pPr>
            <a:lvl9pPr marL="3886200" indent="-228600" eaLnBrk="0" fontAlgn="base" hangingPunct="0">
              <a:spcBef>
                <a:spcPct val="0"/>
              </a:spcBef>
              <a:spcAft>
                <a:spcPct val="0"/>
              </a:spcAft>
              <a:defRPr>
                <a:solidFill>
                  <a:srgbClr val="00467F"/>
                </a:solidFill>
                <a:latin typeface="Arial" charset="0"/>
                <a:cs typeface="Arial" charset="0"/>
              </a:defRPr>
            </a:lvl9pPr>
          </a:lstStyle>
          <a:p>
            <a:pPr eaLnBrk="1" hangingPunct="1">
              <a:lnSpc>
                <a:spcPct val="95000"/>
              </a:lnSpc>
              <a:spcBef>
                <a:spcPct val="60000"/>
              </a:spcBef>
              <a:spcAft>
                <a:spcPct val="50000"/>
              </a:spcAft>
              <a:buClr>
                <a:schemeClr val="hlink"/>
              </a:buClr>
            </a:pPr>
            <a:r>
              <a:rPr lang="en-US" altLang="en-US" sz="2000" b="1" dirty="0">
                <a:solidFill>
                  <a:schemeClr val="tx1"/>
                </a:solidFill>
                <a:latin typeface="+mn-lt"/>
                <a:cs typeface="Calibri" panose="020F0502020204030204" pitchFamily="34" charset="0"/>
              </a:rPr>
              <a:t>Covered uses</a:t>
            </a:r>
            <a:r>
              <a:rPr lang="en-US" altLang="en-US" sz="2000" dirty="0">
                <a:solidFill>
                  <a:schemeClr val="tx1"/>
                </a:solidFill>
                <a:latin typeface="+mn-lt"/>
                <a:cs typeface="Calibri" panose="020F0502020204030204" pitchFamily="34" charset="0"/>
              </a:rPr>
              <a:t>:</a:t>
            </a:r>
          </a:p>
          <a:p>
            <a:pPr eaLnBrk="1" hangingPunct="1">
              <a:lnSpc>
                <a:spcPct val="75000"/>
              </a:lnSpc>
              <a:spcAft>
                <a:spcPct val="50000"/>
              </a:spcAft>
              <a:buClr>
                <a:srgbClr val="00467F"/>
              </a:buClr>
              <a:buSzPct val="75000"/>
              <a:buFont typeface="Arial" charset="0"/>
              <a:buChar char="•"/>
            </a:pPr>
            <a:r>
              <a:rPr lang="en-US" altLang="en-US" sz="2000" b="1" dirty="0">
                <a:solidFill>
                  <a:schemeClr val="tx1"/>
                </a:solidFill>
                <a:latin typeface="+mn-lt"/>
                <a:cs typeface="Calibri" panose="020F0502020204030204" pitchFamily="34" charset="0"/>
              </a:rPr>
              <a:t>Coursepacks</a:t>
            </a:r>
          </a:p>
          <a:p>
            <a:pPr eaLnBrk="1" hangingPunct="1">
              <a:lnSpc>
                <a:spcPct val="75000"/>
              </a:lnSpc>
              <a:spcAft>
                <a:spcPct val="50000"/>
              </a:spcAft>
              <a:buClr>
                <a:srgbClr val="00467F"/>
              </a:buClr>
              <a:buSzPct val="75000"/>
              <a:buFont typeface="Arial" charset="0"/>
              <a:buChar char="•"/>
            </a:pPr>
            <a:r>
              <a:rPr lang="en-US" altLang="en-US" sz="2000" dirty="0">
                <a:solidFill>
                  <a:schemeClr val="tx1"/>
                </a:solidFill>
                <a:latin typeface="+mn-lt"/>
                <a:cs typeface="Calibri" panose="020F0502020204030204" pitchFamily="34" charset="0"/>
              </a:rPr>
              <a:t>Classroom handouts </a:t>
            </a:r>
          </a:p>
          <a:p>
            <a:pPr eaLnBrk="1" hangingPunct="1">
              <a:lnSpc>
                <a:spcPct val="75000"/>
              </a:lnSpc>
              <a:spcAft>
                <a:spcPct val="50000"/>
              </a:spcAft>
              <a:buClr>
                <a:srgbClr val="00467F"/>
              </a:buClr>
              <a:buSzPct val="75000"/>
              <a:buFont typeface="Arial" charset="0"/>
              <a:buChar char="•"/>
            </a:pPr>
            <a:r>
              <a:rPr lang="en-US" altLang="en-US" sz="2000" dirty="0">
                <a:solidFill>
                  <a:schemeClr val="tx1"/>
                </a:solidFill>
                <a:latin typeface="+mn-lt"/>
                <a:cs typeface="Calibri" panose="020F0502020204030204" pitchFamily="34" charset="0"/>
              </a:rPr>
              <a:t>Library reserves</a:t>
            </a:r>
          </a:p>
          <a:p>
            <a:pPr eaLnBrk="1" hangingPunct="1">
              <a:lnSpc>
                <a:spcPct val="75000"/>
              </a:lnSpc>
              <a:spcAft>
                <a:spcPct val="50000"/>
              </a:spcAft>
              <a:buClr>
                <a:srgbClr val="00467F"/>
              </a:buClr>
              <a:buSzPct val="75000"/>
              <a:buFont typeface="Arial" charset="0"/>
              <a:buChar char="•"/>
              <a:defRPr/>
            </a:pPr>
            <a:endParaRPr lang="en-US" sz="2000" dirty="0">
              <a:solidFill>
                <a:schemeClr val="tx1"/>
              </a:solidFill>
              <a:latin typeface="+mn-lt"/>
              <a:cs typeface="Calibri" panose="020F0502020204030204" pitchFamily="34" charset="0"/>
            </a:endParaRPr>
          </a:p>
          <a:p>
            <a:pPr eaLnBrk="1" hangingPunct="1">
              <a:lnSpc>
                <a:spcPct val="75000"/>
              </a:lnSpc>
              <a:spcAft>
                <a:spcPct val="50000"/>
              </a:spcAft>
              <a:buClr>
                <a:srgbClr val="00467F"/>
              </a:buClr>
              <a:buSzPct val="75000"/>
              <a:buFont typeface="Arial" charset="0"/>
              <a:buChar char="•"/>
              <a:defRPr/>
            </a:pPr>
            <a:endParaRPr lang="en-US" sz="2000" dirty="0">
              <a:solidFill>
                <a:schemeClr val="tx1"/>
              </a:solidFill>
              <a:latin typeface="+mn-lt"/>
              <a:cs typeface="Calibri" panose="020F0502020204030204" pitchFamily="34" charset="0"/>
            </a:endParaRPr>
          </a:p>
          <a:p>
            <a:pPr eaLnBrk="1" hangingPunct="1">
              <a:lnSpc>
                <a:spcPct val="75000"/>
              </a:lnSpc>
              <a:spcAft>
                <a:spcPct val="50000"/>
              </a:spcAft>
              <a:buClr>
                <a:srgbClr val="00467F"/>
              </a:buClr>
              <a:buSzPct val="75000"/>
              <a:buFont typeface="Arial" charset="0"/>
              <a:buChar char="•"/>
              <a:defRPr/>
            </a:pPr>
            <a:r>
              <a:rPr lang="en-US" sz="2000" dirty="0">
                <a:solidFill>
                  <a:schemeClr val="tx1"/>
                </a:solidFill>
                <a:latin typeface="+mn-lt"/>
                <a:cs typeface="Calibri" panose="020F0502020204030204" pitchFamily="34" charset="0"/>
              </a:rPr>
              <a:t>Electronic course content (e.g., LMS)</a:t>
            </a:r>
          </a:p>
          <a:p>
            <a:pPr eaLnBrk="1" hangingPunct="1">
              <a:lnSpc>
                <a:spcPct val="75000"/>
              </a:lnSpc>
              <a:spcAft>
                <a:spcPct val="50000"/>
              </a:spcAft>
              <a:buClr>
                <a:srgbClr val="00467F"/>
              </a:buClr>
              <a:buSzPct val="75000"/>
              <a:buFont typeface="Arial" charset="0"/>
              <a:buChar char="•"/>
              <a:defRPr/>
            </a:pPr>
            <a:r>
              <a:rPr lang="en-US" sz="2000" dirty="0">
                <a:solidFill>
                  <a:schemeClr val="tx1"/>
                </a:solidFill>
                <a:latin typeface="+mn-lt"/>
                <a:cs typeface="Calibri" panose="020F0502020204030204" pitchFamily="34" charset="0"/>
              </a:rPr>
              <a:t>Research collaboration</a:t>
            </a:r>
          </a:p>
          <a:p>
            <a:pPr eaLnBrk="1" hangingPunct="1">
              <a:lnSpc>
                <a:spcPct val="75000"/>
              </a:lnSpc>
              <a:spcAft>
                <a:spcPct val="50000"/>
              </a:spcAft>
              <a:buClr>
                <a:srgbClr val="00467F"/>
              </a:buClr>
              <a:buSzPct val="75000"/>
              <a:buFont typeface="Arial" charset="0"/>
              <a:buChar char="•"/>
              <a:defRPr/>
            </a:pPr>
            <a:r>
              <a:rPr lang="en-US" sz="2000" dirty="0">
                <a:solidFill>
                  <a:schemeClr val="tx1"/>
                </a:solidFill>
                <a:latin typeface="+mn-lt"/>
                <a:cs typeface="Calibri" panose="020F0502020204030204" pitchFamily="34" charset="0"/>
              </a:rPr>
              <a:t>Administrative communications</a:t>
            </a:r>
          </a:p>
          <a:p>
            <a:pPr eaLnBrk="1" hangingPunct="1">
              <a:lnSpc>
                <a:spcPct val="75000"/>
              </a:lnSpc>
              <a:spcAft>
                <a:spcPct val="50000"/>
              </a:spcAft>
              <a:buClr>
                <a:srgbClr val="00467F"/>
              </a:buClr>
              <a:buSzPct val="75000"/>
              <a:buFont typeface="Arial" charset="0"/>
              <a:buChar char="•"/>
            </a:pPr>
            <a:endParaRPr lang="en-US" altLang="en-US" sz="2000" dirty="0">
              <a:solidFill>
                <a:schemeClr val="tx1"/>
              </a:solidFill>
              <a:latin typeface="+mn-lt"/>
              <a:cs typeface="Calibri" panose="020F0502020204030204" pitchFamily="34" charset="0"/>
            </a:endParaRPr>
          </a:p>
        </p:txBody>
      </p:sp>
      <p:sp>
        <p:nvSpPr>
          <p:cNvPr id="10" name="Rectangle 7">
            <a:extLst>
              <a:ext uri="{FF2B5EF4-FFF2-40B4-BE49-F238E27FC236}">
                <a16:creationId xmlns:a16="http://schemas.microsoft.com/office/drawing/2014/main" id="{B82188B3-E23C-4E95-81AB-61B1D026B4A3}"/>
              </a:ext>
            </a:extLst>
          </p:cNvPr>
          <p:cNvSpPr>
            <a:spLocks noChangeArrowheads="1"/>
          </p:cNvSpPr>
          <p:nvPr/>
        </p:nvSpPr>
        <p:spPr bwMode="auto">
          <a:xfrm>
            <a:off x="500174" y="403413"/>
            <a:ext cx="9109991" cy="690563"/>
          </a:xfrm>
          <a:prstGeom prst="rect">
            <a:avLst/>
          </a:prstGeom>
          <a:noFill/>
          <a:ln w="9525">
            <a:noFill/>
            <a:miter lim="800000"/>
            <a:headEnd/>
            <a:tailEnd/>
          </a:ln>
        </p:spPr>
        <p:txBody>
          <a:bodyPr lIns="91429" tIns="45714" rIns="91429" bIns="45714" anchor="ctr"/>
          <a:lstStyle/>
          <a:p>
            <a:pPr>
              <a:spcAft>
                <a:spcPct val="50000"/>
              </a:spcAft>
              <a:defRPr/>
            </a:pPr>
            <a:r>
              <a:rPr lang="en-US" sz="2700" dirty="0">
                <a:solidFill>
                  <a:schemeClr val="tx2"/>
                </a:solidFill>
                <a:latin typeface="+mj-lt"/>
                <a:ea typeface="+mj-ea"/>
                <a:cs typeface="+mj-cs"/>
              </a:rPr>
              <a:t>The Annual Copyright License for Higher Education</a:t>
            </a:r>
          </a:p>
        </p:txBody>
      </p:sp>
      <p:sp>
        <p:nvSpPr>
          <p:cNvPr id="11" name="Rectangle 9">
            <a:extLst>
              <a:ext uri="{FF2B5EF4-FFF2-40B4-BE49-F238E27FC236}">
                <a16:creationId xmlns:a16="http://schemas.microsoft.com/office/drawing/2014/main" id="{6092B27A-87A2-4BCF-AA34-75F2267A90E1}"/>
              </a:ext>
            </a:extLst>
          </p:cNvPr>
          <p:cNvSpPr>
            <a:spLocks noChangeArrowheads="1"/>
          </p:cNvSpPr>
          <p:nvPr/>
        </p:nvSpPr>
        <p:spPr bwMode="gray">
          <a:xfrm>
            <a:off x="518324" y="3950349"/>
            <a:ext cx="10077958" cy="1746716"/>
          </a:xfrm>
          <a:prstGeom prst="rect">
            <a:avLst/>
          </a:prstGeom>
          <a:noFill/>
          <a:ln w="9525">
            <a:noFill/>
            <a:miter lim="800000"/>
            <a:headEnd/>
            <a:tailEnd/>
          </a:ln>
        </p:spPr>
        <p:txBody>
          <a:bodyPr lIns="91429" tIns="45714" rIns="91429" bIns="45714"/>
          <a:lstStyle>
            <a:lvl1pPr marL="381000" indent="-381000" eaLnBrk="0" hangingPunct="0">
              <a:defRPr>
                <a:solidFill>
                  <a:srgbClr val="00467F"/>
                </a:solidFill>
                <a:latin typeface="Arial" charset="0"/>
                <a:cs typeface="Arial" charset="0"/>
              </a:defRPr>
            </a:lvl1pPr>
            <a:lvl2pPr marL="742950" indent="-285750" eaLnBrk="0" hangingPunct="0">
              <a:defRPr>
                <a:solidFill>
                  <a:srgbClr val="00467F"/>
                </a:solidFill>
                <a:latin typeface="Arial" charset="0"/>
                <a:cs typeface="Arial" charset="0"/>
              </a:defRPr>
            </a:lvl2pPr>
            <a:lvl3pPr marL="1143000" indent="-228600" eaLnBrk="0" hangingPunct="0">
              <a:defRPr>
                <a:solidFill>
                  <a:srgbClr val="00467F"/>
                </a:solidFill>
                <a:latin typeface="Arial" charset="0"/>
                <a:cs typeface="Arial" charset="0"/>
              </a:defRPr>
            </a:lvl3pPr>
            <a:lvl4pPr marL="1600200" indent="-228600" eaLnBrk="0" hangingPunct="0">
              <a:defRPr>
                <a:solidFill>
                  <a:srgbClr val="00467F"/>
                </a:solidFill>
                <a:latin typeface="Arial" charset="0"/>
                <a:cs typeface="Arial" charset="0"/>
              </a:defRPr>
            </a:lvl4pPr>
            <a:lvl5pPr marL="2057400" indent="-228600" eaLnBrk="0" hangingPunct="0">
              <a:defRPr>
                <a:solidFill>
                  <a:srgbClr val="00467F"/>
                </a:solidFill>
                <a:latin typeface="Arial" charset="0"/>
                <a:cs typeface="Arial" charset="0"/>
              </a:defRPr>
            </a:lvl5pPr>
            <a:lvl6pPr marL="2514600" indent="-228600" eaLnBrk="0" fontAlgn="base" hangingPunct="0">
              <a:spcBef>
                <a:spcPct val="0"/>
              </a:spcBef>
              <a:spcAft>
                <a:spcPct val="0"/>
              </a:spcAft>
              <a:defRPr>
                <a:solidFill>
                  <a:srgbClr val="00467F"/>
                </a:solidFill>
                <a:latin typeface="Arial" charset="0"/>
                <a:cs typeface="Arial" charset="0"/>
              </a:defRPr>
            </a:lvl6pPr>
            <a:lvl7pPr marL="2971800" indent="-228600" eaLnBrk="0" fontAlgn="base" hangingPunct="0">
              <a:spcBef>
                <a:spcPct val="0"/>
              </a:spcBef>
              <a:spcAft>
                <a:spcPct val="0"/>
              </a:spcAft>
              <a:defRPr>
                <a:solidFill>
                  <a:srgbClr val="00467F"/>
                </a:solidFill>
                <a:latin typeface="Arial" charset="0"/>
                <a:cs typeface="Arial" charset="0"/>
              </a:defRPr>
            </a:lvl7pPr>
            <a:lvl8pPr marL="3429000" indent="-228600" eaLnBrk="0" fontAlgn="base" hangingPunct="0">
              <a:spcBef>
                <a:spcPct val="0"/>
              </a:spcBef>
              <a:spcAft>
                <a:spcPct val="0"/>
              </a:spcAft>
              <a:defRPr>
                <a:solidFill>
                  <a:srgbClr val="00467F"/>
                </a:solidFill>
                <a:latin typeface="Arial" charset="0"/>
                <a:cs typeface="Arial" charset="0"/>
              </a:defRPr>
            </a:lvl8pPr>
            <a:lvl9pPr marL="3886200" indent="-228600" eaLnBrk="0" fontAlgn="base" hangingPunct="0">
              <a:spcBef>
                <a:spcPct val="0"/>
              </a:spcBef>
              <a:spcAft>
                <a:spcPct val="0"/>
              </a:spcAft>
              <a:defRPr>
                <a:solidFill>
                  <a:srgbClr val="00467F"/>
                </a:solidFill>
                <a:latin typeface="Arial" charset="0"/>
                <a:cs typeface="Arial" charset="0"/>
              </a:defRPr>
            </a:lvl9pPr>
          </a:lstStyle>
          <a:p>
            <a:pPr eaLnBrk="1" hangingPunct="1">
              <a:lnSpc>
                <a:spcPct val="95000"/>
              </a:lnSpc>
              <a:spcBef>
                <a:spcPct val="60000"/>
              </a:spcBef>
              <a:spcAft>
                <a:spcPct val="50000"/>
              </a:spcAft>
              <a:buClr>
                <a:schemeClr val="hlink"/>
              </a:buClr>
            </a:pPr>
            <a:r>
              <a:rPr lang="en-US" altLang="en-US" sz="2000" b="1" dirty="0">
                <a:solidFill>
                  <a:schemeClr val="tx1"/>
                </a:solidFill>
                <a:latin typeface="+mn-lt"/>
                <a:cs typeface="Calibri" panose="020F0502020204030204" pitchFamily="34" charset="0"/>
              </a:rPr>
              <a:t>Available to</a:t>
            </a:r>
            <a:r>
              <a:rPr lang="en-US" altLang="en-US" sz="2000" dirty="0">
                <a:solidFill>
                  <a:schemeClr val="tx1"/>
                </a:solidFill>
                <a:latin typeface="+mn-lt"/>
                <a:cs typeface="Calibri" panose="020F0502020204030204" pitchFamily="34" charset="0"/>
              </a:rPr>
              <a:t>:</a:t>
            </a:r>
          </a:p>
          <a:p>
            <a:pPr eaLnBrk="1" hangingPunct="1">
              <a:spcAft>
                <a:spcPct val="50000"/>
              </a:spcAft>
              <a:buClr>
                <a:srgbClr val="00467F"/>
              </a:buClr>
              <a:buSzPct val="75000"/>
              <a:buFont typeface="Arial" charset="0"/>
              <a:buChar char="•"/>
            </a:pPr>
            <a:r>
              <a:rPr lang="en-US" altLang="en-US" sz="2000" dirty="0">
                <a:solidFill>
                  <a:schemeClr val="tx1"/>
                </a:solidFill>
                <a:latin typeface="+mn-lt"/>
                <a:cs typeface="Calibri" panose="020F0502020204030204" pitchFamily="34" charset="0"/>
              </a:rPr>
              <a:t>Public, private not-for-profit, and private for-profit institutions of higher education</a:t>
            </a:r>
          </a:p>
          <a:p>
            <a:pPr eaLnBrk="1" hangingPunct="1">
              <a:spcAft>
                <a:spcPct val="50000"/>
              </a:spcAft>
              <a:buClr>
                <a:srgbClr val="00467F"/>
              </a:buClr>
              <a:buSzPct val="75000"/>
              <a:buFont typeface="Arial" charset="0"/>
              <a:buChar char="•"/>
            </a:pPr>
            <a:r>
              <a:rPr lang="en-US" altLang="en-US" sz="2000" dirty="0">
                <a:solidFill>
                  <a:schemeClr val="tx1"/>
                </a:solidFill>
                <a:latin typeface="+mn-lt"/>
                <a:cs typeface="Calibri" panose="020F0502020204030204" pitchFamily="34" charset="0"/>
              </a:rPr>
              <a:t>Single campus institutions, multi-campus institutions, and university systems within the U.S., as well as an institution’s international campuses </a:t>
            </a:r>
          </a:p>
        </p:txBody>
      </p:sp>
      <p:sp>
        <p:nvSpPr>
          <p:cNvPr id="12" name="Rectangle 7">
            <a:extLst>
              <a:ext uri="{FF2B5EF4-FFF2-40B4-BE49-F238E27FC236}">
                <a16:creationId xmlns:a16="http://schemas.microsoft.com/office/drawing/2014/main" id="{7D4AE0E7-65AE-43F5-9AE7-8DD0FBC908D1}"/>
              </a:ext>
            </a:extLst>
          </p:cNvPr>
          <p:cNvSpPr>
            <a:spLocks noChangeArrowheads="1"/>
          </p:cNvSpPr>
          <p:nvPr/>
        </p:nvSpPr>
        <p:spPr bwMode="auto">
          <a:xfrm>
            <a:off x="512551" y="1317809"/>
            <a:ext cx="11374649" cy="806824"/>
          </a:xfrm>
          <a:prstGeom prst="rect">
            <a:avLst/>
          </a:prstGeom>
          <a:noFill/>
          <a:ln w="9525">
            <a:noFill/>
            <a:miter lim="800000"/>
            <a:headEnd/>
            <a:tailEnd/>
          </a:ln>
          <a:effectLst/>
        </p:spPr>
        <p:txBody>
          <a:bodyPr lIns="91429" tIns="45714" rIns="91429" bIns="45714"/>
          <a:lstStyle/>
          <a:p>
            <a:pPr marL="102573" indent="-102573" defTabSz="914608">
              <a:lnSpc>
                <a:spcPct val="95000"/>
              </a:lnSpc>
              <a:spcAft>
                <a:spcPct val="50000"/>
              </a:spcAft>
              <a:buClr>
                <a:schemeClr val="hlink"/>
              </a:buClr>
              <a:buSzPct val="75000"/>
              <a:defRPr/>
            </a:pPr>
            <a:r>
              <a:rPr lang="en-US" sz="2400" dirty="0">
                <a:cs typeface="Calibri" panose="020F0502020204030204" pitchFamily="34" charset="0"/>
              </a:rPr>
              <a:t>The annual license permits the reuse of text-based content at colleges and universities  </a:t>
            </a:r>
          </a:p>
        </p:txBody>
      </p:sp>
    </p:spTree>
    <p:extLst>
      <p:ext uri="{BB962C8B-B14F-4D97-AF65-F5344CB8AC3E}">
        <p14:creationId xmlns:p14="http://schemas.microsoft.com/office/powerpoint/2010/main" val="34711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C6B24E-BC02-45C9-AEEB-01597CF92792}"/>
              </a:ext>
            </a:extLst>
          </p:cNvPr>
          <p:cNvSpPr>
            <a:spLocks noGrp="1"/>
          </p:cNvSpPr>
          <p:nvPr>
            <p:ph type="sldNum" sz="quarter" idx="12"/>
          </p:nvPr>
        </p:nvSpPr>
        <p:spPr/>
        <p:txBody>
          <a:bodyPr/>
          <a:lstStyle/>
          <a:p>
            <a:pPr algn="r"/>
            <a:fld id="{171F6515-E711-4A9F-9914-5DE34ACE51F9}" type="slidenum">
              <a:rPr lang="en-GB" smtClean="0"/>
              <a:pPr algn="r"/>
              <a:t>3</a:t>
            </a:fld>
            <a:endParaRPr lang="en-GB" dirty="0"/>
          </a:p>
        </p:txBody>
      </p:sp>
      <p:sp>
        <p:nvSpPr>
          <p:cNvPr id="7" name="Slide Number Placeholder 3">
            <a:extLst>
              <a:ext uri="{FF2B5EF4-FFF2-40B4-BE49-F238E27FC236}">
                <a16:creationId xmlns:a16="http://schemas.microsoft.com/office/drawing/2014/main" id="{E4CF637D-CB8B-4701-82F5-2FA2EE915D03}"/>
              </a:ext>
            </a:extLst>
          </p:cNvPr>
          <p:cNvSpPr txBox="1">
            <a:spLocks/>
          </p:cNvSpPr>
          <p:nvPr/>
        </p:nvSpPr>
        <p:spPr>
          <a:xfrm>
            <a:off x="2694422" y="6425096"/>
            <a:ext cx="2133023" cy="2367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defPPr>
              <a:defRPr lang="en-US"/>
            </a:defPPr>
            <a:lvl1pPr marL="0" algn="l" defTabSz="914608" rtl="0" eaLnBrk="0" latinLnBrk="0" hangingPunct="0">
              <a:defRPr sz="1800" kern="1200">
                <a:solidFill>
                  <a:srgbClr val="00467F"/>
                </a:solidFill>
                <a:latin typeface="Arial" charset="0"/>
                <a:ea typeface="+mn-ea"/>
                <a:cs typeface="Arial" charset="0"/>
              </a:defRPr>
            </a:lvl1pPr>
            <a:lvl2pPr marL="666723" indent="-256432" algn="l" defTabSz="914608" rtl="0" eaLnBrk="0" latinLnBrk="0" hangingPunct="0">
              <a:defRPr sz="1800" kern="1200">
                <a:solidFill>
                  <a:srgbClr val="00467F"/>
                </a:solidFill>
                <a:latin typeface="Arial" charset="0"/>
                <a:ea typeface="+mn-ea"/>
                <a:cs typeface="Arial" charset="0"/>
              </a:defRPr>
            </a:lvl2pPr>
            <a:lvl3pPr marL="1025728" indent="-205146" algn="l" defTabSz="914608" rtl="0" eaLnBrk="0" latinLnBrk="0" hangingPunct="0">
              <a:defRPr sz="1800" kern="1200">
                <a:solidFill>
                  <a:srgbClr val="00467F"/>
                </a:solidFill>
                <a:latin typeface="Arial" charset="0"/>
                <a:ea typeface="+mn-ea"/>
                <a:cs typeface="Arial" charset="0"/>
              </a:defRPr>
            </a:lvl3pPr>
            <a:lvl4pPr marL="1436019" indent="-205146" algn="l" defTabSz="914608" rtl="0" eaLnBrk="0" latinLnBrk="0" hangingPunct="0">
              <a:defRPr sz="1800" kern="1200">
                <a:solidFill>
                  <a:srgbClr val="00467F"/>
                </a:solidFill>
                <a:latin typeface="Arial" charset="0"/>
                <a:ea typeface="+mn-ea"/>
                <a:cs typeface="Arial" charset="0"/>
              </a:defRPr>
            </a:lvl4pPr>
            <a:lvl5pPr marL="1846311" indent="-205146" algn="l" defTabSz="914608" rtl="0" eaLnBrk="0" latinLnBrk="0" hangingPunct="0">
              <a:defRPr sz="1800" kern="1200">
                <a:solidFill>
                  <a:srgbClr val="00467F"/>
                </a:solidFill>
                <a:latin typeface="Arial" charset="0"/>
                <a:ea typeface="+mn-ea"/>
                <a:cs typeface="Arial" charset="0"/>
              </a:defRPr>
            </a:lvl5pPr>
            <a:lvl6pPr marL="2256602"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6pPr>
            <a:lvl7pPr marL="2666893"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7pPr>
            <a:lvl8pPr marL="3077185"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8pPr>
            <a:lvl9pPr marL="3487476"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9pPr>
          </a:lstStyle>
          <a:p>
            <a:pPr eaLnBrk="1" hangingPunct="1"/>
            <a:fld id="{6A734DB0-930E-445C-B66D-DDC9EE31ADEA}" type="slidenum">
              <a:rPr lang="en-US" altLang="en-US" smtClean="0">
                <a:solidFill>
                  <a:schemeClr val="bg1"/>
                </a:solidFill>
              </a:rPr>
              <a:pPr eaLnBrk="1" hangingPunct="1"/>
              <a:t>3</a:t>
            </a:fld>
            <a:endParaRPr lang="en-US" altLang="en-US">
              <a:solidFill>
                <a:schemeClr val="bg1"/>
              </a:solidFill>
            </a:endParaRPr>
          </a:p>
        </p:txBody>
      </p:sp>
      <p:sp>
        <p:nvSpPr>
          <p:cNvPr id="10" name="Rectangle 7">
            <a:extLst>
              <a:ext uri="{FF2B5EF4-FFF2-40B4-BE49-F238E27FC236}">
                <a16:creationId xmlns:a16="http://schemas.microsoft.com/office/drawing/2014/main" id="{B82188B3-E23C-4E95-81AB-61B1D026B4A3}"/>
              </a:ext>
            </a:extLst>
          </p:cNvPr>
          <p:cNvSpPr>
            <a:spLocks noChangeArrowheads="1"/>
          </p:cNvSpPr>
          <p:nvPr/>
        </p:nvSpPr>
        <p:spPr bwMode="auto">
          <a:xfrm>
            <a:off x="500174" y="403413"/>
            <a:ext cx="9109991" cy="690563"/>
          </a:xfrm>
          <a:prstGeom prst="rect">
            <a:avLst/>
          </a:prstGeom>
          <a:noFill/>
          <a:ln w="9525">
            <a:noFill/>
            <a:miter lim="800000"/>
            <a:headEnd/>
            <a:tailEnd/>
          </a:ln>
        </p:spPr>
        <p:txBody>
          <a:bodyPr lIns="91429" tIns="45714" rIns="91429" bIns="45714" anchor="ctr"/>
          <a:lstStyle/>
          <a:p>
            <a:pPr>
              <a:spcAft>
                <a:spcPct val="50000"/>
              </a:spcAft>
              <a:defRPr/>
            </a:pPr>
            <a:r>
              <a:rPr lang="en-US" sz="2700" dirty="0">
                <a:solidFill>
                  <a:schemeClr val="tx2"/>
                </a:solidFill>
                <a:latin typeface="+mj-lt"/>
                <a:ea typeface="+mj-ea"/>
                <a:cs typeface="+mj-cs"/>
              </a:rPr>
              <a:t>License Features &amp; Benefits</a:t>
            </a:r>
          </a:p>
        </p:txBody>
      </p:sp>
      <p:sp>
        <p:nvSpPr>
          <p:cNvPr id="8" name="Rectangle 3">
            <a:extLst>
              <a:ext uri="{FF2B5EF4-FFF2-40B4-BE49-F238E27FC236}">
                <a16:creationId xmlns:a16="http://schemas.microsoft.com/office/drawing/2014/main" id="{D9F05E5A-8C5D-4173-94E3-406BE29D8E02}"/>
              </a:ext>
            </a:extLst>
          </p:cNvPr>
          <p:cNvSpPr txBox="1">
            <a:spLocks noChangeArrowheads="1"/>
          </p:cNvSpPr>
          <p:nvPr/>
        </p:nvSpPr>
        <p:spPr>
          <a:xfrm>
            <a:off x="726738" y="1344707"/>
            <a:ext cx="10246062" cy="4912658"/>
          </a:xfrm>
          <a:prstGeom prst="rect">
            <a:avLst/>
          </a:prstGeom>
          <a:solidFill>
            <a:schemeClr val="bg1"/>
          </a:solidFill>
        </p:spPr>
        <p:txBody>
          <a:bodyPr>
            <a:noAutofit/>
          </a:bodyPr>
          <a:lstStyle>
            <a:lvl1pPr marL="360363" indent="-360363" algn="l" defTabSz="914400" rtl="0" eaLnBrk="1" latinLnBrk="0" hangingPunct="1">
              <a:lnSpc>
                <a:spcPts val="2400"/>
              </a:lnSpc>
              <a:spcBef>
                <a:spcPts val="600"/>
              </a:spcBef>
              <a:spcAft>
                <a:spcPts val="600"/>
              </a:spcAft>
              <a:buClr>
                <a:schemeClr val="accent5"/>
              </a:buClr>
              <a:buSzPct val="80000"/>
              <a:buFont typeface="+mj-lt"/>
              <a:buAutoNum type="arabicPeriod"/>
              <a:defRPr sz="2200" kern="1200">
                <a:solidFill>
                  <a:srgbClr val="2C3E50"/>
                </a:solidFill>
                <a:latin typeface="+mn-lt"/>
                <a:ea typeface="+mn-ea"/>
                <a:cs typeface="+mn-cs"/>
              </a:defRPr>
            </a:lvl1pPr>
            <a:lvl2pPr marL="685800" indent="-228600" algn="l" defTabSz="914400" rtl="0" eaLnBrk="1" latinLnBrk="0" hangingPunct="1">
              <a:lnSpc>
                <a:spcPct val="90000"/>
              </a:lnSpc>
              <a:spcBef>
                <a:spcPts val="500"/>
              </a:spcBef>
              <a:buClr>
                <a:srgbClr val="2C3E50"/>
              </a:buClr>
              <a:buFont typeface="Arial" panose="020B0604020202020204" pitchFamily="34" charset="0"/>
              <a:buChar char="•"/>
              <a:defRPr sz="2000" kern="1200">
                <a:solidFill>
                  <a:srgbClr val="2C3E50"/>
                </a:solidFill>
                <a:latin typeface="+mn-lt"/>
                <a:ea typeface="+mn-ea"/>
                <a:cs typeface="+mn-cs"/>
              </a:defRPr>
            </a:lvl2pPr>
            <a:lvl3pPr marL="1143000" indent="-228600" algn="l" defTabSz="914400" rtl="0" eaLnBrk="1" latinLnBrk="0" hangingPunct="1">
              <a:lnSpc>
                <a:spcPct val="90000"/>
              </a:lnSpc>
              <a:spcBef>
                <a:spcPts val="500"/>
              </a:spcBef>
              <a:buClr>
                <a:srgbClr val="2C3E50"/>
              </a:buClr>
              <a:buFont typeface="Arial" panose="020B0604020202020204" pitchFamily="34" charset="0"/>
              <a:buChar char="•"/>
              <a:defRPr sz="1800" kern="1200">
                <a:solidFill>
                  <a:srgbClr val="2C3E50"/>
                </a:solidFill>
                <a:latin typeface="+mn-lt"/>
                <a:ea typeface="+mn-ea"/>
                <a:cs typeface="+mn-cs"/>
              </a:defRPr>
            </a:lvl3pPr>
            <a:lvl4pPr marL="1600200" indent="-228600" algn="l" defTabSz="914400" rtl="0" eaLnBrk="1" latinLnBrk="0" hangingPunct="1">
              <a:lnSpc>
                <a:spcPct val="90000"/>
              </a:lnSpc>
              <a:spcBef>
                <a:spcPts val="500"/>
              </a:spcBef>
              <a:buClr>
                <a:srgbClr val="2C3E50"/>
              </a:buClr>
              <a:buFont typeface="Arial" panose="020B0604020202020204" pitchFamily="34" charset="0"/>
              <a:buChar char="•"/>
              <a:defRPr sz="1600" kern="1200">
                <a:solidFill>
                  <a:srgbClr val="2C3E50"/>
                </a:solidFill>
                <a:latin typeface="+mn-lt"/>
                <a:ea typeface="+mn-ea"/>
                <a:cs typeface="+mn-cs"/>
              </a:defRPr>
            </a:lvl4pPr>
            <a:lvl5pPr marL="2057400" indent="-228600" algn="l" defTabSz="914400" rtl="0" eaLnBrk="1" latinLnBrk="0" hangingPunct="1">
              <a:lnSpc>
                <a:spcPct val="90000"/>
              </a:lnSpc>
              <a:spcBef>
                <a:spcPts val="500"/>
              </a:spcBef>
              <a:buClr>
                <a:srgbClr val="2C3E50"/>
              </a:buClr>
              <a:buFont typeface="Arial" panose="020B0604020202020204" pitchFamily="34" charset="0"/>
              <a:buChar char="•"/>
              <a:defRPr sz="1600" kern="1200">
                <a:solidFill>
                  <a:srgbClr val="2C3E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67F"/>
              </a:buClr>
              <a:buFont typeface="Arial" panose="020B0604020202020204" pitchFamily="34" charset="0"/>
              <a:buChar char="•"/>
              <a:defRPr/>
            </a:pPr>
            <a:r>
              <a:rPr lang="en-US" dirty="0"/>
              <a:t>Single, institution-wide license that provides broad coverage while reducing the need for pay-per-use permissions</a:t>
            </a:r>
          </a:p>
          <a:p>
            <a:pPr>
              <a:buClr>
                <a:srgbClr val="00467F"/>
              </a:buClr>
              <a:buFont typeface="Arial" panose="020B0604020202020204" pitchFamily="34" charset="0"/>
              <a:buChar char="•"/>
              <a:defRPr/>
            </a:pPr>
            <a:r>
              <a:rPr lang="en-US" dirty="0"/>
              <a:t>Extends to the institution’s students studying abroad, satellite campuses and distance education programs</a:t>
            </a:r>
          </a:p>
          <a:p>
            <a:pPr>
              <a:buClr>
                <a:srgbClr val="00467F"/>
              </a:buClr>
              <a:buFont typeface="Arial" panose="020B0604020202020204" pitchFamily="34" charset="0"/>
              <a:buChar char="•"/>
              <a:defRPr/>
            </a:pPr>
            <a:r>
              <a:rPr lang="en-US" b="1" dirty="0">
                <a:solidFill>
                  <a:schemeClr val="tx1"/>
                </a:solidFill>
              </a:rPr>
              <a:t>Covers course materials produced for the institution by off-campus copy shops, bookstores and national </a:t>
            </a:r>
            <a:r>
              <a:rPr lang="en-US" b="1" dirty="0" err="1">
                <a:solidFill>
                  <a:schemeClr val="tx1"/>
                </a:solidFill>
              </a:rPr>
              <a:t>coursepack</a:t>
            </a:r>
            <a:r>
              <a:rPr lang="en-US" b="1" dirty="0">
                <a:solidFill>
                  <a:schemeClr val="tx1"/>
                </a:solidFill>
              </a:rPr>
              <a:t> providers </a:t>
            </a:r>
          </a:p>
          <a:p>
            <a:pPr>
              <a:buClr>
                <a:srgbClr val="00467F"/>
              </a:buClr>
              <a:buFont typeface="Arial" panose="020B0604020202020204" pitchFamily="34" charset="0"/>
              <a:buChar char="•"/>
              <a:defRPr/>
            </a:pPr>
            <a:r>
              <a:rPr lang="en-US" dirty="0"/>
              <a:t>Operational efficiency: “Check and go permissions” reduces the time/costs associated with searching for, obtaining and reconciling permissions on a transactional basis</a:t>
            </a:r>
          </a:p>
          <a:p>
            <a:pPr>
              <a:buClr>
                <a:srgbClr val="00467F"/>
              </a:buClr>
              <a:buFont typeface="Arial" panose="020B0604020202020204" pitchFamily="34" charset="0"/>
              <a:buChar char="•"/>
              <a:defRPr/>
            </a:pPr>
            <a:r>
              <a:rPr lang="en-US" dirty="0"/>
              <a:t>Developed in cooperation with several colleges and universities</a:t>
            </a:r>
          </a:p>
          <a:p>
            <a:pPr>
              <a:buClr>
                <a:srgbClr val="00467F"/>
              </a:buClr>
              <a:buFont typeface="Arial" panose="020B0604020202020204" pitchFamily="34" charset="0"/>
              <a:buChar char="•"/>
              <a:defRPr/>
            </a:pPr>
            <a:r>
              <a:rPr lang="en-US" dirty="0"/>
              <a:t>Promotes respect for intellectual property</a:t>
            </a:r>
          </a:p>
        </p:txBody>
      </p:sp>
    </p:spTree>
    <p:extLst>
      <p:ext uri="{BB962C8B-B14F-4D97-AF65-F5344CB8AC3E}">
        <p14:creationId xmlns:p14="http://schemas.microsoft.com/office/powerpoint/2010/main" val="268141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C6B24E-BC02-45C9-AEEB-01597CF92792}"/>
              </a:ext>
            </a:extLst>
          </p:cNvPr>
          <p:cNvSpPr>
            <a:spLocks noGrp="1"/>
          </p:cNvSpPr>
          <p:nvPr>
            <p:ph type="sldNum" sz="quarter" idx="12"/>
          </p:nvPr>
        </p:nvSpPr>
        <p:spPr/>
        <p:txBody>
          <a:bodyPr/>
          <a:lstStyle/>
          <a:p>
            <a:pPr algn="r"/>
            <a:fld id="{171F6515-E711-4A9F-9914-5DE34ACE51F9}" type="slidenum">
              <a:rPr lang="en-GB" smtClean="0"/>
              <a:pPr algn="r"/>
              <a:t>4</a:t>
            </a:fld>
            <a:endParaRPr lang="en-GB" dirty="0"/>
          </a:p>
        </p:txBody>
      </p:sp>
      <p:sp>
        <p:nvSpPr>
          <p:cNvPr id="7" name="Slide Number Placeholder 3">
            <a:extLst>
              <a:ext uri="{FF2B5EF4-FFF2-40B4-BE49-F238E27FC236}">
                <a16:creationId xmlns:a16="http://schemas.microsoft.com/office/drawing/2014/main" id="{E4CF637D-CB8B-4701-82F5-2FA2EE915D03}"/>
              </a:ext>
            </a:extLst>
          </p:cNvPr>
          <p:cNvSpPr txBox="1">
            <a:spLocks/>
          </p:cNvSpPr>
          <p:nvPr/>
        </p:nvSpPr>
        <p:spPr>
          <a:xfrm>
            <a:off x="2694422" y="6425096"/>
            <a:ext cx="2133023" cy="2367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defPPr>
              <a:defRPr lang="en-US"/>
            </a:defPPr>
            <a:lvl1pPr marL="0" algn="l" defTabSz="914608" rtl="0" eaLnBrk="0" latinLnBrk="0" hangingPunct="0">
              <a:defRPr sz="1800" kern="1200">
                <a:solidFill>
                  <a:srgbClr val="00467F"/>
                </a:solidFill>
                <a:latin typeface="Arial" charset="0"/>
                <a:ea typeface="+mn-ea"/>
                <a:cs typeface="Arial" charset="0"/>
              </a:defRPr>
            </a:lvl1pPr>
            <a:lvl2pPr marL="666723" indent="-256432" algn="l" defTabSz="914608" rtl="0" eaLnBrk="0" latinLnBrk="0" hangingPunct="0">
              <a:defRPr sz="1800" kern="1200">
                <a:solidFill>
                  <a:srgbClr val="00467F"/>
                </a:solidFill>
                <a:latin typeface="Arial" charset="0"/>
                <a:ea typeface="+mn-ea"/>
                <a:cs typeface="Arial" charset="0"/>
              </a:defRPr>
            </a:lvl2pPr>
            <a:lvl3pPr marL="1025728" indent="-205146" algn="l" defTabSz="914608" rtl="0" eaLnBrk="0" latinLnBrk="0" hangingPunct="0">
              <a:defRPr sz="1800" kern="1200">
                <a:solidFill>
                  <a:srgbClr val="00467F"/>
                </a:solidFill>
                <a:latin typeface="Arial" charset="0"/>
                <a:ea typeface="+mn-ea"/>
                <a:cs typeface="Arial" charset="0"/>
              </a:defRPr>
            </a:lvl3pPr>
            <a:lvl4pPr marL="1436019" indent="-205146" algn="l" defTabSz="914608" rtl="0" eaLnBrk="0" latinLnBrk="0" hangingPunct="0">
              <a:defRPr sz="1800" kern="1200">
                <a:solidFill>
                  <a:srgbClr val="00467F"/>
                </a:solidFill>
                <a:latin typeface="Arial" charset="0"/>
                <a:ea typeface="+mn-ea"/>
                <a:cs typeface="Arial" charset="0"/>
              </a:defRPr>
            </a:lvl4pPr>
            <a:lvl5pPr marL="1846311" indent="-205146" algn="l" defTabSz="914608" rtl="0" eaLnBrk="0" latinLnBrk="0" hangingPunct="0">
              <a:defRPr sz="1800" kern="1200">
                <a:solidFill>
                  <a:srgbClr val="00467F"/>
                </a:solidFill>
                <a:latin typeface="Arial" charset="0"/>
                <a:ea typeface="+mn-ea"/>
                <a:cs typeface="Arial" charset="0"/>
              </a:defRPr>
            </a:lvl5pPr>
            <a:lvl6pPr marL="2256602"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6pPr>
            <a:lvl7pPr marL="2666893"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7pPr>
            <a:lvl8pPr marL="3077185"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8pPr>
            <a:lvl9pPr marL="3487476"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9pPr>
          </a:lstStyle>
          <a:p>
            <a:pPr eaLnBrk="1" hangingPunct="1"/>
            <a:fld id="{6A734DB0-930E-445C-B66D-DDC9EE31ADEA}" type="slidenum">
              <a:rPr lang="en-US" altLang="en-US" smtClean="0">
                <a:solidFill>
                  <a:schemeClr val="bg1"/>
                </a:solidFill>
              </a:rPr>
              <a:pPr eaLnBrk="1" hangingPunct="1"/>
              <a:t>4</a:t>
            </a:fld>
            <a:endParaRPr lang="en-US" altLang="en-US">
              <a:solidFill>
                <a:schemeClr val="bg1"/>
              </a:solidFill>
            </a:endParaRPr>
          </a:p>
        </p:txBody>
      </p:sp>
      <p:sp>
        <p:nvSpPr>
          <p:cNvPr id="10" name="Rectangle 7">
            <a:extLst>
              <a:ext uri="{FF2B5EF4-FFF2-40B4-BE49-F238E27FC236}">
                <a16:creationId xmlns:a16="http://schemas.microsoft.com/office/drawing/2014/main" id="{B82188B3-E23C-4E95-81AB-61B1D026B4A3}"/>
              </a:ext>
            </a:extLst>
          </p:cNvPr>
          <p:cNvSpPr>
            <a:spLocks noChangeArrowheads="1"/>
          </p:cNvSpPr>
          <p:nvPr/>
        </p:nvSpPr>
        <p:spPr bwMode="auto">
          <a:xfrm>
            <a:off x="500174" y="403413"/>
            <a:ext cx="9109991" cy="690563"/>
          </a:xfrm>
          <a:prstGeom prst="rect">
            <a:avLst/>
          </a:prstGeom>
          <a:noFill/>
          <a:ln w="9525">
            <a:noFill/>
            <a:miter lim="800000"/>
            <a:headEnd/>
            <a:tailEnd/>
          </a:ln>
        </p:spPr>
        <p:txBody>
          <a:bodyPr lIns="91429" tIns="45714" rIns="91429" bIns="45714" anchor="ctr"/>
          <a:lstStyle/>
          <a:p>
            <a:pPr>
              <a:spcAft>
                <a:spcPct val="50000"/>
              </a:spcAft>
              <a:defRPr/>
            </a:pPr>
            <a:r>
              <a:rPr lang="en-US" sz="2700" dirty="0">
                <a:solidFill>
                  <a:schemeClr val="tx2"/>
                </a:solidFill>
                <a:latin typeface="+mj-lt"/>
                <a:ea typeface="+mj-ea"/>
                <a:cs typeface="+mj-cs"/>
              </a:rPr>
              <a:t>License Exclusions</a:t>
            </a:r>
          </a:p>
        </p:txBody>
      </p:sp>
      <p:sp>
        <p:nvSpPr>
          <p:cNvPr id="8" name="Rectangle 3">
            <a:extLst>
              <a:ext uri="{FF2B5EF4-FFF2-40B4-BE49-F238E27FC236}">
                <a16:creationId xmlns:a16="http://schemas.microsoft.com/office/drawing/2014/main" id="{D9F05E5A-8C5D-4173-94E3-406BE29D8E02}"/>
              </a:ext>
            </a:extLst>
          </p:cNvPr>
          <p:cNvSpPr txBox="1">
            <a:spLocks noChangeArrowheads="1"/>
          </p:cNvSpPr>
          <p:nvPr/>
        </p:nvSpPr>
        <p:spPr>
          <a:xfrm>
            <a:off x="726738" y="1344707"/>
            <a:ext cx="9672321" cy="3047999"/>
          </a:xfrm>
          <a:prstGeom prst="rect">
            <a:avLst/>
          </a:prstGeom>
          <a:solidFill>
            <a:schemeClr val="bg1"/>
          </a:solidFill>
        </p:spPr>
        <p:txBody>
          <a:bodyPr>
            <a:noAutofit/>
          </a:bodyPr>
          <a:lstStyle>
            <a:lvl1pPr marL="360363" indent="-360363" algn="l" defTabSz="914400" rtl="0" eaLnBrk="1" latinLnBrk="0" hangingPunct="1">
              <a:lnSpc>
                <a:spcPts val="2400"/>
              </a:lnSpc>
              <a:spcBef>
                <a:spcPts val="600"/>
              </a:spcBef>
              <a:spcAft>
                <a:spcPts val="600"/>
              </a:spcAft>
              <a:buClr>
                <a:schemeClr val="accent5"/>
              </a:buClr>
              <a:buSzPct val="80000"/>
              <a:buFont typeface="+mj-lt"/>
              <a:buAutoNum type="arabicPeriod"/>
              <a:defRPr sz="2200" kern="1200">
                <a:solidFill>
                  <a:srgbClr val="2C3E50"/>
                </a:solidFill>
                <a:latin typeface="+mn-lt"/>
                <a:ea typeface="+mn-ea"/>
                <a:cs typeface="+mn-cs"/>
              </a:defRPr>
            </a:lvl1pPr>
            <a:lvl2pPr marL="685800" indent="-228600" algn="l" defTabSz="914400" rtl="0" eaLnBrk="1" latinLnBrk="0" hangingPunct="1">
              <a:lnSpc>
                <a:spcPct val="90000"/>
              </a:lnSpc>
              <a:spcBef>
                <a:spcPts val="500"/>
              </a:spcBef>
              <a:buClr>
                <a:srgbClr val="2C3E50"/>
              </a:buClr>
              <a:buFont typeface="Arial" panose="020B0604020202020204" pitchFamily="34" charset="0"/>
              <a:buChar char="•"/>
              <a:defRPr sz="2000" kern="1200">
                <a:solidFill>
                  <a:srgbClr val="2C3E50"/>
                </a:solidFill>
                <a:latin typeface="+mn-lt"/>
                <a:ea typeface="+mn-ea"/>
                <a:cs typeface="+mn-cs"/>
              </a:defRPr>
            </a:lvl2pPr>
            <a:lvl3pPr marL="1143000" indent="-228600" algn="l" defTabSz="914400" rtl="0" eaLnBrk="1" latinLnBrk="0" hangingPunct="1">
              <a:lnSpc>
                <a:spcPct val="90000"/>
              </a:lnSpc>
              <a:spcBef>
                <a:spcPts val="500"/>
              </a:spcBef>
              <a:buClr>
                <a:srgbClr val="2C3E50"/>
              </a:buClr>
              <a:buFont typeface="Arial" panose="020B0604020202020204" pitchFamily="34" charset="0"/>
              <a:buChar char="•"/>
              <a:defRPr sz="1800" kern="1200">
                <a:solidFill>
                  <a:srgbClr val="2C3E50"/>
                </a:solidFill>
                <a:latin typeface="+mn-lt"/>
                <a:ea typeface="+mn-ea"/>
                <a:cs typeface="+mn-cs"/>
              </a:defRPr>
            </a:lvl3pPr>
            <a:lvl4pPr marL="1600200" indent="-228600" algn="l" defTabSz="914400" rtl="0" eaLnBrk="1" latinLnBrk="0" hangingPunct="1">
              <a:lnSpc>
                <a:spcPct val="90000"/>
              </a:lnSpc>
              <a:spcBef>
                <a:spcPts val="500"/>
              </a:spcBef>
              <a:buClr>
                <a:srgbClr val="2C3E50"/>
              </a:buClr>
              <a:buFont typeface="Arial" panose="020B0604020202020204" pitchFamily="34" charset="0"/>
              <a:buChar char="•"/>
              <a:defRPr sz="1600" kern="1200">
                <a:solidFill>
                  <a:srgbClr val="2C3E50"/>
                </a:solidFill>
                <a:latin typeface="+mn-lt"/>
                <a:ea typeface="+mn-ea"/>
                <a:cs typeface="+mn-cs"/>
              </a:defRPr>
            </a:lvl4pPr>
            <a:lvl5pPr marL="2057400" indent="-228600" algn="l" defTabSz="914400" rtl="0" eaLnBrk="1" latinLnBrk="0" hangingPunct="1">
              <a:lnSpc>
                <a:spcPct val="90000"/>
              </a:lnSpc>
              <a:spcBef>
                <a:spcPts val="500"/>
              </a:spcBef>
              <a:buClr>
                <a:srgbClr val="2C3E50"/>
              </a:buClr>
              <a:buFont typeface="Arial" panose="020B0604020202020204" pitchFamily="34" charset="0"/>
              <a:buChar char="•"/>
              <a:defRPr sz="1600" kern="1200">
                <a:solidFill>
                  <a:srgbClr val="2C3E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67F"/>
              </a:buClr>
              <a:buFont typeface="Arial" panose="020B0604020202020204" pitchFamily="34" charset="0"/>
              <a:buChar char="•"/>
              <a:defRPr/>
            </a:pPr>
            <a:r>
              <a:rPr lang="en-US" dirty="0"/>
              <a:t>Interlibrary loan and external document delivery transactions </a:t>
            </a:r>
          </a:p>
          <a:p>
            <a:pPr>
              <a:buClr>
                <a:srgbClr val="00467F"/>
              </a:buClr>
              <a:buFont typeface="Arial" panose="020B0604020202020204" pitchFamily="34" charset="0"/>
              <a:buChar char="•"/>
              <a:defRPr/>
            </a:pPr>
            <a:r>
              <a:rPr lang="en-US" dirty="0"/>
              <a:t>Non-educational uses (e.g., promotional and advertising)</a:t>
            </a:r>
          </a:p>
          <a:p>
            <a:pPr>
              <a:buClr>
                <a:srgbClr val="00467F"/>
              </a:buClr>
              <a:buFont typeface="Arial" panose="020B0604020202020204" pitchFamily="34" charset="0"/>
              <a:buChar char="•"/>
              <a:defRPr/>
            </a:pPr>
            <a:r>
              <a:rPr lang="en-US" dirty="0"/>
              <a:t>The reproduction of the entire work unless specifically noted by the rightsholder </a:t>
            </a:r>
          </a:p>
          <a:p>
            <a:pPr>
              <a:buClr>
                <a:srgbClr val="00467F"/>
              </a:buClr>
              <a:buFont typeface="Arial" panose="020B0604020202020204" pitchFamily="34" charset="0"/>
              <a:buChar char="•"/>
              <a:defRPr/>
            </a:pPr>
            <a:r>
              <a:rPr lang="en-US" dirty="0"/>
              <a:t>Creation of a repository or database of copyrighted works that substitutes for a purchase or subscription  </a:t>
            </a:r>
          </a:p>
        </p:txBody>
      </p:sp>
    </p:spTree>
    <p:extLst>
      <p:ext uri="{BB962C8B-B14F-4D97-AF65-F5344CB8AC3E}">
        <p14:creationId xmlns:p14="http://schemas.microsoft.com/office/powerpoint/2010/main" val="239698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C6B24E-BC02-45C9-AEEB-01597CF92792}"/>
              </a:ext>
            </a:extLst>
          </p:cNvPr>
          <p:cNvSpPr>
            <a:spLocks noGrp="1"/>
          </p:cNvSpPr>
          <p:nvPr>
            <p:ph type="sldNum" sz="quarter" idx="12"/>
          </p:nvPr>
        </p:nvSpPr>
        <p:spPr/>
        <p:txBody>
          <a:bodyPr/>
          <a:lstStyle/>
          <a:p>
            <a:pPr algn="r"/>
            <a:fld id="{171F6515-E711-4A9F-9914-5DE34ACE51F9}" type="slidenum">
              <a:rPr lang="en-GB" smtClean="0"/>
              <a:pPr algn="r"/>
              <a:t>5</a:t>
            </a:fld>
            <a:endParaRPr lang="en-GB" dirty="0"/>
          </a:p>
        </p:txBody>
      </p:sp>
      <p:sp>
        <p:nvSpPr>
          <p:cNvPr id="7" name="Slide Number Placeholder 3">
            <a:extLst>
              <a:ext uri="{FF2B5EF4-FFF2-40B4-BE49-F238E27FC236}">
                <a16:creationId xmlns:a16="http://schemas.microsoft.com/office/drawing/2014/main" id="{E4CF637D-CB8B-4701-82F5-2FA2EE915D03}"/>
              </a:ext>
            </a:extLst>
          </p:cNvPr>
          <p:cNvSpPr txBox="1">
            <a:spLocks/>
          </p:cNvSpPr>
          <p:nvPr/>
        </p:nvSpPr>
        <p:spPr>
          <a:xfrm>
            <a:off x="2694422" y="6425096"/>
            <a:ext cx="2133023" cy="2367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defPPr>
              <a:defRPr lang="en-US"/>
            </a:defPPr>
            <a:lvl1pPr marL="0" algn="l" defTabSz="914608" rtl="0" eaLnBrk="0" latinLnBrk="0" hangingPunct="0">
              <a:defRPr sz="1800" kern="1200">
                <a:solidFill>
                  <a:srgbClr val="00467F"/>
                </a:solidFill>
                <a:latin typeface="Arial" charset="0"/>
                <a:ea typeface="+mn-ea"/>
                <a:cs typeface="Arial" charset="0"/>
              </a:defRPr>
            </a:lvl1pPr>
            <a:lvl2pPr marL="666723" indent="-256432" algn="l" defTabSz="914608" rtl="0" eaLnBrk="0" latinLnBrk="0" hangingPunct="0">
              <a:defRPr sz="1800" kern="1200">
                <a:solidFill>
                  <a:srgbClr val="00467F"/>
                </a:solidFill>
                <a:latin typeface="Arial" charset="0"/>
                <a:ea typeface="+mn-ea"/>
                <a:cs typeface="Arial" charset="0"/>
              </a:defRPr>
            </a:lvl2pPr>
            <a:lvl3pPr marL="1025728" indent="-205146" algn="l" defTabSz="914608" rtl="0" eaLnBrk="0" latinLnBrk="0" hangingPunct="0">
              <a:defRPr sz="1800" kern="1200">
                <a:solidFill>
                  <a:srgbClr val="00467F"/>
                </a:solidFill>
                <a:latin typeface="Arial" charset="0"/>
                <a:ea typeface="+mn-ea"/>
                <a:cs typeface="Arial" charset="0"/>
              </a:defRPr>
            </a:lvl3pPr>
            <a:lvl4pPr marL="1436019" indent="-205146" algn="l" defTabSz="914608" rtl="0" eaLnBrk="0" latinLnBrk="0" hangingPunct="0">
              <a:defRPr sz="1800" kern="1200">
                <a:solidFill>
                  <a:srgbClr val="00467F"/>
                </a:solidFill>
                <a:latin typeface="Arial" charset="0"/>
                <a:ea typeface="+mn-ea"/>
                <a:cs typeface="Arial" charset="0"/>
              </a:defRPr>
            </a:lvl4pPr>
            <a:lvl5pPr marL="1846311" indent="-205146" algn="l" defTabSz="914608" rtl="0" eaLnBrk="0" latinLnBrk="0" hangingPunct="0">
              <a:defRPr sz="1800" kern="1200">
                <a:solidFill>
                  <a:srgbClr val="00467F"/>
                </a:solidFill>
                <a:latin typeface="Arial" charset="0"/>
                <a:ea typeface="+mn-ea"/>
                <a:cs typeface="Arial" charset="0"/>
              </a:defRPr>
            </a:lvl5pPr>
            <a:lvl6pPr marL="2256602"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6pPr>
            <a:lvl7pPr marL="2666893"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7pPr>
            <a:lvl8pPr marL="3077185"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8pPr>
            <a:lvl9pPr marL="3487476"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9pPr>
          </a:lstStyle>
          <a:p>
            <a:pPr eaLnBrk="1" hangingPunct="1"/>
            <a:fld id="{6A734DB0-930E-445C-B66D-DDC9EE31ADEA}" type="slidenum">
              <a:rPr lang="en-US" altLang="en-US" smtClean="0">
                <a:solidFill>
                  <a:schemeClr val="bg1"/>
                </a:solidFill>
              </a:rPr>
              <a:pPr eaLnBrk="1" hangingPunct="1"/>
              <a:t>5</a:t>
            </a:fld>
            <a:endParaRPr lang="en-US" altLang="en-US">
              <a:solidFill>
                <a:schemeClr val="bg1"/>
              </a:solidFill>
            </a:endParaRPr>
          </a:p>
        </p:txBody>
      </p:sp>
      <p:sp>
        <p:nvSpPr>
          <p:cNvPr id="10" name="Rectangle 7">
            <a:extLst>
              <a:ext uri="{FF2B5EF4-FFF2-40B4-BE49-F238E27FC236}">
                <a16:creationId xmlns:a16="http://schemas.microsoft.com/office/drawing/2014/main" id="{B82188B3-E23C-4E95-81AB-61B1D026B4A3}"/>
              </a:ext>
            </a:extLst>
          </p:cNvPr>
          <p:cNvSpPr>
            <a:spLocks noChangeArrowheads="1"/>
          </p:cNvSpPr>
          <p:nvPr/>
        </p:nvSpPr>
        <p:spPr bwMode="auto">
          <a:xfrm>
            <a:off x="500174" y="403413"/>
            <a:ext cx="9109991" cy="690563"/>
          </a:xfrm>
          <a:prstGeom prst="rect">
            <a:avLst/>
          </a:prstGeom>
          <a:noFill/>
          <a:ln w="9525">
            <a:noFill/>
            <a:miter lim="800000"/>
            <a:headEnd/>
            <a:tailEnd/>
          </a:ln>
        </p:spPr>
        <p:txBody>
          <a:bodyPr lIns="91429" tIns="45714" rIns="91429" bIns="45714" anchor="ctr"/>
          <a:lstStyle/>
          <a:p>
            <a:pPr>
              <a:spcAft>
                <a:spcPct val="50000"/>
              </a:spcAft>
              <a:defRPr/>
            </a:pPr>
            <a:r>
              <a:rPr lang="en-US" sz="2700" dirty="0">
                <a:solidFill>
                  <a:schemeClr val="tx2"/>
                </a:solidFill>
                <a:latin typeface="+mj-lt"/>
                <a:ea typeface="+mj-ea"/>
                <a:cs typeface="+mj-cs"/>
              </a:rPr>
              <a:t>Benefits to You</a:t>
            </a:r>
          </a:p>
        </p:txBody>
      </p:sp>
      <p:sp>
        <p:nvSpPr>
          <p:cNvPr id="8" name="Rectangle 3">
            <a:extLst>
              <a:ext uri="{FF2B5EF4-FFF2-40B4-BE49-F238E27FC236}">
                <a16:creationId xmlns:a16="http://schemas.microsoft.com/office/drawing/2014/main" id="{D9F05E5A-8C5D-4173-94E3-406BE29D8E02}"/>
              </a:ext>
            </a:extLst>
          </p:cNvPr>
          <p:cNvSpPr txBox="1">
            <a:spLocks noChangeArrowheads="1"/>
          </p:cNvSpPr>
          <p:nvPr/>
        </p:nvSpPr>
        <p:spPr>
          <a:xfrm>
            <a:off x="726738" y="1344707"/>
            <a:ext cx="7088334" cy="3047999"/>
          </a:xfrm>
          <a:prstGeom prst="rect">
            <a:avLst/>
          </a:prstGeom>
          <a:solidFill>
            <a:schemeClr val="bg1"/>
          </a:solidFill>
        </p:spPr>
        <p:txBody>
          <a:bodyPr>
            <a:noAutofit/>
          </a:bodyPr>
          <a:lstStyle>
            <a:lvl1pPr marL="360363" indent="-360363" algn="l" defTabSz="914400" rtl="0" eaLnBrk="1" latinLnBrk="0" hangingPunct="1">
              <a:lnSpc>
                <a:spcPts val="2400"/>
              </a:lnSpc>
              <a:spcBef>
                <a:spcPts val="600"/>
              </a:spcBef>
              <a:spcAft>
                <a:spcPts val="600"/>
              </a:spcAft>
              <a:buClr>
                <a:schemeClr val="accent5"/>
              </a:buClr>
              <a:buSzPct val="80000"/>
              <a:buFont typeface="+mj-lt"/>
              <a:buAutoNum type="arabicPeriod"/>
              <a:defRPr sz="2200" kern="1200">
                <a:solidFill>
                  <a:srgbClr val="2C3E50"/>
                </a:solidFill>
                <a:latin typeface="+mn-lt"/>
                <a:ea typeface="+mn-ea"/>
                <a:cs typeface="+mn-cs"/>
              </a:defRPr>
            </a:lvl1pPr>
            <a:lvl2pPr marL="685800" indent="-228600" algn="l" defTabSz="914400" rtl="0" eaLnBrk="1" latinLnBrk="0" hangingPunct="1">
              <a:lnSpc>
                <a:spcPct val="90000"/>
              </a:lnSpc>
              <a:spcBef>
                <a:spcPts val="500"/>
              </a:spcBef>
              <a:buClr>
                <a:srgbClr val="2C3E50"/>
              </a:buClr>
              <a:buFont typeface="Arial" panose="020B0604020202020204" pitchFamily="34" charset="0"/>
              <a:buChar char="•"/>
              <a:defRPr sz="2000" kern="1200">
                <a:solidFill>
                  <a:srgbClr val="2C3E50"/>
                </a:solidFill>
                <a:latin typeface="+mn-lt"/>
                <a:ea typeface="+mn-ea"/>
                <a:cs typeface="+mn-cs"/>
              </a:defRPr>
            </a:lvl2pPr>
            <a:lvl3pPr marL="1143000" indent="-228600" algn="l" defTabSz="914400" rtl="0" eaLnBrk="1" latinLnBrk="0" hangingPunct="1">
              <a:lnSpc>
                <a:spcPct val="90000"/>
              </a:lnSpc>
              <a:spcBef>
                <a:spcPts val="500"/>
              </a:spcBef>
              <a:buClr>
                <a:srgbClr val="2C3E50"/>
              </a:buClr>
              <a:buFont typeface="Arial" panose="020B0604020202020204" pitchFamily="34" charset="0"/>
              <a:buChar char="•"/>
              <a:defRPr sz="1800" kern="1200">
                <a:solidFill>
                  <a:srgbClr val="2C3E50"/>
                </a:solidFill>
                <a:latin typeface="+mn-lt"/>
                <a:ea typeface="+mn-ea"/>
                <a:cs typeface="+mn-cs"/>
              </a:defRPr>
            </a:lvl3pPr>
            <a:lvl4pPr marL="1600200" indent="-228600" algn="l" defTabSz="914400" rtl="0" eaLnBrk="1" latinLnBrk="0" hangingPunct="1">
              <a:lnSpc>
                <a:spcPct val="90000"/>
              </a:lnSpc>
              <a:spcBef>
                <a:spcPts val="500"/>
              </a:spcBef>
              <a:buClr>
                <a:srgbClr val="2C3E50"/>
              </a:buClr>
              <a:buFont typeface="Arial" panose="020B0604020202020204" pitchFamily="34" charset="0"/>
              <a:buChar char="•"/>
              <a:defRPr sz="1600" kern="1200">
                <a:solidFill>
                  <a:srgbClr val="2C3E50"/>
                </a:solidFill>
                <a:latin typeface="+mn-lt"/>
                <a:ea typeface="+mn-ea"/>
                <a:cs typeface="+mn-cs"/>
              </a:defRPr>
            </a:lvl4pPr>
            <a:lvl5pPr marL="2057400" indent="-228600" algn="l" defTabSz="914400" rtl="0" eaLnBrk="1" latinLnBrk="0" hangingPunct="1">
              <a:lnSpc>
                <a:spcPct val="90000"/>
              </a:lnSpc>
              <a:spcBef>
                <a:spcPts val="500"/>
              </a:spcBef>
              <a:buClr>
                <a:srgbClr val="2C3E50"/>
              </a:buClr>
              <a:buFont typeface="Arial" panose="020B0604020202020204" pitchFamily="34" charset="0"/>
              <a:buChar char="•"/>
              <a:defRPr sz="1600" kern="1200">
                <a:solidFill>
                  <a:srgbClr val="2C3E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67F"/>
              </a:buClr>
              <a:buFont typeface="Arial" panose="020B0604020202020204" pitchFamily="34" charset="0"/>
              <a:buChar char="•"/>
              <a:defRPr/>
            </a:pPr>
            <a:r>
              <a:rPr lang="en-US" dirty="0"/>
              <a:t>“Check and Go” permissions using CCC’s RightFind Academic license verification tool</a:t>
            </a:r>
          </a:p>
          <a:p>
            <a:pPr>
              <a:buClr>
                <a:srgbClr val="00467F"/>
              </a:buClr>
              <a:buFont typeface="Arial" panose="020B0604020202020204" pitchFamily="34" charset="0"/>
              <a:buChar char="•"/>
              <a:defRPr/>
            </a:pPr>
            <a:r>
              <a:rPr lang="en-US" dirty="0"/>
              <a:t>Reduction in the amount and frequency of reporting data</a:t>
            </a:r>
          </a:p>
          <a:p>
            <a:pPr>
              <a:buClr>
                <a:srgbClr val="00467F"/>
              </a:buClr>
              <a:buFont typeface="Arial" panose="020B0604020202020204" pitchFamily="34" charset="0"/>
              <a:buChar char="•"/>
              <a:defRPr/>
            </a:pPr>
            <a:r>
              <a:rPr lang="en-US" dirty="0"/>
              <a:t>Savings in time and expense of obtaining copyright permissions for </a:t>
            </a:r>
            <a:r>
              <a:rPr lang="en-US" dirty="0" err="1"/>
              <a:t>coursepacks</a:t>
            </a:r>
            <a:endParaRPr lang="en-US" dirty="0"/>
          </a:p>
          <a:p>
            <a:pPr>
              <a:buClr>
                <a:srgbClr val="00467F"/>
              </a:buClr>
              <a:buFont typeface="Arial" panose="020B0604020202020204" pitchFamily="34" charset="0"/>
              <a:buChar char="•"/>
              <a:defRPr/>
            </a:pPr>
            <a:r>
              <a:rPr lang="en-US" dirty="0"/>
              <a:t>Lower </a:t>
            </a:r>
            <a:r>
              <a:rPr lang="en-US" dirty="0" err="1"/>
              <a:t>coursepack</a:t>
            </a:r>
            <a:r>
              <a:rPr lang="en-US" dirty="0"/>
              <a:t> production costs</a:t>
            </a:r>
          </a:p>
        </p:txBody>
      </p:sp>
      <p:pic>
        <p:nvPicPr>
          <p:cNvPr id="4" name="Picture 3" descr="A picture containing text&#10;&#10;Description automatically generated">
            <a:extLst>
              <a:ext uri="{FF2B5EF4-FFF2-40B4-BE49-F238E27FC236}">
                <a16:creationId xmlns:a16="http://schemas.microsoft.com/office/drawing/2014/main" id="{C553C371-910E-49DD-8DE2-38ABC552F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537" y="1433098"/>
            <a:ext cx="3620167" cy="223669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790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C6B24E-BC02-45C9-AEEB-01597CF92792}"/>
              </a:ext>
            </a:extLst>
          </p:cNvPr>
          <p:cNvSpPr>
            <a:spLocks noGrp="1"/>
          </p:cNvSpPr>
          <p:nvPr>
            <p:ph type="sldNum" sz="quarter" idx="12"/>
          </p:nvPr>
        </p:nvSpPr>
        <p:spPr/>
        <p:txBody>
          <a:bodyPr/>
          <a:lstStyle/>
          <a:p>
            <a:pPr algn="r"/>
            <a:fld id="{171F6515-E711-4A9F-9914-5DE34ACE51F9}" type="slidenum">
              <a:rPr lang="en-GB" smtClean="0"/>
              <a:pPr algn="r"/>
              <a:t>6</a:t>
            </a:fld>
            <a:endParaRPr lang="en-GB" dirty="0"/>
          </a:p>
        </p:txBody>
      </p:sp>
      <p:sp>
        <p:nvSpPr>
          <p:cNvPr id="7" name="Slide Number Placeholder 3">
            <a:extLst>
              <a:ext uri="{FF2B5EF4-FFF2-40B4-BE49-F238E27FC236}">
                <a16:creationId xmlns:a16="http://schemas.microsoft.com/office/drawing/2014/main" id="{E4CF637D-CB8B-4701-82F5-2FA2EE915D03}"/>
              </a:ext>
            </a:extLst>
          </p:cNvPr>
          <p:cNvSpPr txBox="1">
            <a:spLocks/>
          </p:cNvSpPr>
          <p:nvPr/>
        </p:nvSpPr>
        <p:spPr>
          <a:xfrm>
            <a:off x="2694422" y="6425096"/>
            <a:ext cx="2133023" cy="2367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defPPr>
              <a:defRPr lang="en-US"/>
            </a:defPPr>
            <a:lvl1pPr marL="0" algn="l" defTabSz="914608" rtl="0" eaLnBrk="0" latinLnBrk="0" hangingPunct="0">
              <a:defRPr sz="1800" kern="1200">
                <a:solidFill>
                  <a:srgbClr val="00467F"/>
                </a:solidFill>
                <a:latin typeface="Arial" charset="0"/>
                <a:ea typeface="+mn-ea"/>
                <a:cs typeface="Arial" charset="0"/>
              </a:defRPr>
            </a:lvl1pPr>
            <a:lvl2pPr marL="666723" indent="-256432" algn="l" defTabSz="914608" rtl="0" eaLnBrk="0" latinLnBrk="0" hangingPunct="0">
              <a:defRPr sz="1800" kern="1200">
                <a:solidFill>
                  <a:srgbClr val="00467F"/>
                </a:solidFill>
                <a:latin typeface="Arial" charset="0"/>
                <a:ea typeface="+mn-ea"/>
                <a:cs typeface="Arial" charset="0"/>
              </a:defRPr>
            </a:lvl2pPr>
            <a:lvl3pPr marL="1025728" indent="-205146" algn="l" defTabSz="914608" rtl="0" eaLnBrk="0" latinLnBrk="0" hangingPunct="0">
              <a:defRPr sz="1800" kern="1200">
                <a:solidFill>
                  <a:srgbClr val="00467F"/>
                </a:solidFill>
                <a:latin typeface="Arial" charset="0"/>
                <a:ea typeface="+mn-ea"/>
                <a:cs typeface="Arial" charset="0"/>
              </a:defRPr>
            </a:lvl3pPr>
            <a:lvl4pPr marL="1436019" indent="-205146" algn="l" defTabSz="914608" rtl="0" eaLnBrk="0" latinLnBrk="0" hangingPunct="0">
              <a:defRPr sz="1800" kern="1200">
                <a:solidFill>
                  <a:srgbClr val="00467F"/>
                </a:solidFill>
                <a:latin typeface="Arial" charset="0"/>
                <a:ea typeface="+mn-ea"/>
                <a:cs typeface="Arial" charset="0"/>
              </a:defRPr>
            </a:lvl4pPr>
            <a:lvl5pPr marL="1846311" indent="-205146" algn="l" defTabSz="914608" rtl="0" eaLnBrk="0" latinLnBrk="0" hangingPunct="0">
              <a:defRPr sz="1800" kern="1200">
                <a:solidFill>
                  <a:srgbClr val="00467F"/>
                </a:solidFill>
                <a:latin typeface="Arial" charset="0"/>
                <a:ea typeface="+mn-ea"/>
                <a:cs typeface="Arial" charset="0"/>
              </a:defRPr>
            </a:lvl5pPr>
            <a:lvl6pPr marL="2256602"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6pPr>
            <a:lvl7pPr marL="2666893"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7pPr>
            <a:lvl8pPr marL="3077185"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8pPr>
            <a:lvl9pPr marL="3487476" indent="-205146" algn="l" defTabSz="914608" rtl="0" eaLnBrk="0" fontAlgn="base" latinLnBrk="0" hangingPunct="0">
              <a:spcBef>
                <a:spcPct val="0"/>
              </a:spcBef>
              <a:spcAft>
                <a:spcPct val="0"/>
              </a:spcAft>
              <a:defRPr sz="1800" kern="1200">
                <a:solidFill>
                  <a:srgbClr val="00467F"/>
                </a:solidFill>
                <a:latin typeface="Arial" charset="0"/>
                <a:ea typeface="+mn-ea"/>
                <a:cs typeface="Arial" charset="0"/>
              </a:defRPr>
            </a:lvl9pPr>
          </a:lstStyle>
          <a:p>
            <a:pPr eaLnBrk="1" hangingPunct="1"/>
            <a:fld id="{6A734DB0-930E-445C-B66D-DDC9EE31ADEA}" type="slidenum">
              <a:rPr lang="en-US" altLang="en-US" smtClean="0">
                <a:solidFill>
                  <a:schemeClr val="bg1"/>
                </a:solidFill>
              </a:rPr>
              <a:pPr eaLnBrk="1" hangingPunct="1"/>
              <a:t>6</a:t>
            </a:fld>
            <a:endParaRPr lang="en-US" altLang="en-US">
              <a:solidFill>
                <a:schemeClr val="bg1"/>
              </a:solidFill>
            </a:endParaRPr>
          </a:p>
        </p:txBody>
      </p:sp>
      <p:sp>
        <p:nvSpPr>
          <p:cNvPr id="10" name="Rectangle 7">
            <a:extLst>
              <a:ext uri="{FF2B5EF4-FFF2-40B4-BE49-F238E27FC236}">
                <a16:creationId xmlns:a16="http://schemas.microsoft.com/office/drawing/2014/main" id="{B82188B3-E23C-4E95-81AB-61B1D026B4A3}"/>
              </a:ext>
            </a:extLst>
          </p:cNvPr>
          <p:cNvSpPr>
            <a:spLocks noChangeArrowheads="1"/>
          </p:cNvSpPr>
          <p:nvPr/>
        </p:nvSpPr>
        <p:spPr bwMode="auto">
          <a:xfrm>
            <a:off x="500174" y="403413"/>
            <a:ext cx="9109991" cy="690563"/>
          </a:xfrm>
          <a:prstGeom prst="rect">
            <a:avLst/>
          </a:prstGeom>
          <a:noFill/>
          <a:ln w="9525">
            <a:noFill/>
            <a:miter lim="800000"/>
            <a:headEnd/>
            <a:tailEnd/>
          </a:ln>
        </p:spPr>
        <p:txBody>
          <a:bodyPr lIns="91429" tIns="45714" rIns="91429" bIns="45714" anchor="ctr"/>
          <a:lstStyle/>
          <a:p>
            <a:pPr>
              <a:spcAft>
                <a:spcPct val="50000"/>
              </a:spcAft>
              <a:defRPr/>
            </a:pPr>
            <a:r>
              <a:rPr lang="en-US" sz="2700" dirty="0">
                <a:solidFill>
                  <a:schemeClr val="tx2"/>
                </a:solidFill>
                <a:latin typeface="+mj-lt"/>
                <a:ea typeface="+mj-ea"/>
                <a:cs typeface="+mj-cs"/>
              </a:rPr>
              <a:t>How to Participate</a:t>
            </a:r>
          </a:p>
        </p:txBody>
      </p:sp>
      <p:sp>
        <p:nvSpPr>
          <p:cNvPr id="8" name="Rectangle 3">
            <a:extLst>
              <a:ext uri="{FF2B5EF4-FFF2-40B4-BE49-F238E27FC236}">
                <a16:creationId xmlns:a16="http://schemas.microsoft.com/office/drawing/2014/main" id="{D9F05E5A-8C5D-4173-94E3-406BE29D8E02}"/>
              </a:ext>
            </a:extLst>
          </p:cNvPr>
          <p:cNvSpPr txBox="1">
            <a:spLocks noChangeArrowheads="1"/>
          </p:cNvSpPr>
          <p:nvPr/>
        </p:nvSpPr>
        <p:spPr>
          <a:xfrm>
            <a:off x="726738" y="1344707"/>
            <a:ext cx="9733998" cy="3047999"/>
          </a:xfrm>
          <a:prstGeom prst="rect">
            <a:avLst/>
          </a:prstGeom>
          <a:solidFill>
            <a:schemeClr val="bg1"/>
          </a:solidFill>
        </p:spPr>
        <p:txBody>
          <a:bodyPr>
            <a:noAutofit/>
          </a:bodyPr>
          <a:lstStyle>
            <a:lvl1pPr marL="360363" indent="-360363" algn="l" defTabSz="914400" rtl="0" eaLnBrk="1" latinLnBrk="0" hangingPunct="1">
              <a:lnSpc>
                <a:spcPts val="2400"/>
              </a:lnSpc>
              <a:spcBef>
                <a:spcPts val="600"/>
              </a:spcBef>
              <a:spcAft>
                <a:spcPts val="600"/>
              </a:spcAft>
              <a:buClr>
                <a:schemeClr val="accent5"/>
              </a:buClr>
              <a:buSzPct val="80000"/>
              <a:buFont typeface="+mj-lt"/>
              <a:buAutoNum type="arabicPeriod"/>
              <a:defRPr sz="2200" kern="1200">
                <a:solidFill>
                  <a:srgbClr val="2C3E50"/>
                </a:solidFill>
                <a:latin typeface="+mn-lt"/>
                <a:ea typeface="+mn-ea"/>
                <a:cs typeface="+mn-cs"/>
              </a:defRPr>
            </a:lvl1pPr>
            <a:lvl2pPr marL="685800" indent="-228600" algn="l" defTabSz="914400" rtl="0" eaLnBrk="1" latinLnBrk="0" hangingPunct="1">
              <a:lnSpc>
                <a:spcPct val="90000"/>
              </a:lnSpc>
              <a:spcBef>
                <a:spcPts val="500"/>
              </a:spcBef>
              <a:buClr>
                <a:srgbClr val="2C3E50"/>
              </a:buClr>
              <a:buFont typeface="Arial" panose="020B0604020202020204" pitchFamily="34" charset="0"/>
              <a:buChar char="•"/>
              <a:defRPr sz="2000" kern="1200">
                <a:solidFill>
                  <a:srgbClr val="2C3E50"/>
                </a:solidFill>
                <a:latin typeface="+mn-lt"/>
                <a:ea typeface="+mn-ea"/>
                <a:cs typeface="+mn-cs"/>
              </a:defRPr>
            </a:lvl2pPr>
            <a:lvl3pPr marL="1143000" indent="-228600" algn="l" defTabSz="914400" rtl="0" eaLnBrk="1" latinLnBrk="0" hangingPunct="1">
              <a:lnSpc>
                <a:spcPct val="90000"/>
              </a:lnSpc>
              <a:spcBef>
                <a:spcPts val="500"/>
              </a:spcBef>
              <a:buClr>
                <a:srgbClr val="2C3E50"/>
              </a:buClr>
              <a:buFont typeface="Arial" panose="020B0604020202020204" pitchFamily="34" charset="0"/>
              <a:buChar char="•"/>
              <a:defRPr sz="1800" kern="1200">
                <a:solidFill>
                  <a:srgbClr val="2C3E50"/>
                </a:solidFill>
                <a:latin typeface="+mn-lt"/>
                <a:ea typeface="+mn-ea"/>
                <a:cs typeface="+mn-cs"/>
              </a:defRPr>
            </a:lvl3pPr>
            <a:lvl4pPr marL="1600200" indent="-228600" algn="l" defTabSz="914400" rtl="0" eaLnBrk="1" latinLnBrk="0" hangingPunct="1">
              <a:lnSpc>
                <a:spcPct val="90000"/>
              </a:lnSpc>
              <a:spcBef>
                <a:spcPts val="500"/>
              </a:spcBef>
              <a:buClr>
                <a:srgbClr val="2C3E50"/>
              </a:buClr>
              <a:buFont typeface="Arial" panose="020B0604020202020204" pitchFamily="34" charset="0"/>
              <a:buChar char="•"/>
              <a:defRPr sz="1600" kern="1200">
                <a:solidFill>
                  <a:srgbClr val="2C3E50"/>
                </a:solidFill>
                <a:latin typeface="+mn-lt"/>
                <a:ea typeface="+mn-ea"/>
                <a:cs typeface="+mn-cs"/>
              </a:defRPr>
            </a:lvl4pPr>
            <a:lvl5pPr marL="2057400" indent="-228600" algn="l" defTabSz="914400" rtl="0" eaLnBrk="1" latinLnBrk="0" hangingPunct="1">
              <a:lnSpc>
                <a:spcPct val="90000"/>
              </a:lnSpc>
              <a:spcBef>
                <a:spcPts val="500"/>
              </a:spcBef>
              <a:buClr>
                <a:srgbClr val="2C3E50"/>
              </a:buClr>
              <a:buFont typeface="Arial" panose="020B0604020202020204" pitchFamily="34" charset="0"/>
              <a:buChar char="•"/>
              <a:defRPr sz="1600" kern="1200">
                <a:solidFill>
                  <a:srgbClr val="2C3E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67F"/>
              </a:buClr>
              <a:buFont typeface="Arial" panose="020B0604020202020204" pitchFamily="34" charset="0"/>
              <a:buChar char="•"/>
              <a:defRPr/>
            </a:pPr>
            <a:r>
              <a:rPr lang="en-US" dirty="0"/>
              <a:t>Complete a simple agreement </a:t>
            </a:r>
          </a:p>
          <a:p>
            <a:pPr>
              <a:buClr>
                <a:srgbClr val="00467F"/>
              </a:buClr>
              <a:buFont typeface="Arial" panose="020B0604020202020204" pitchFamily="34" charset="0"/>
              <a:buChar char="•"/>
              <a:defRPr/>
            </a:pPr>
            <a:r>
              <a:rPr lang="en-US" dirty="0"/>
              <a:t>Adhere to the practices specified within the agreement</a:t>
            </a:r>
          </a:p>
          <a:p>
            <a:pPr lvl="1">
              <a:buClr>
                <a:srgbClr val="00467F"/>
              </a:buClr>
              <a:defRPr/>
            </a:pPr>
            <a:r>
              <a:rPr lang="en-US" dirty="0"/>
              <a:t>Collect and provide usage data to CCC related to the production of </a:t>
            </a:r>
            <a:r>
              <a:rPr lang="en-US" dirty="0" err="1"/>
              <a:t>coursepacks</a:t>
            </a:r>
            <a:endParaRPr lang="en-US" dirty="0"/>
          </a:p>
          <a:p>
            <a:pPr lvl="1">
              <a:buClr>
                <a:srgbClr val="00467F"/>
              </a:buClr>
              <a:defRPr/>
            </a:pPr>
            <a:r>
              <a:rPr lang="en-US" dirty="0"/>
              <a:t>Coverage is only for </a:t>
            </a:r>
            <a:r>
              <a:rPr lang="en-US" dirty="0" err="1"/>
              <a:t>coursepacks</a:t>
            </a:r>
            <a:r>
              <a:rPr lang="en-US" dirty="0"/>
              <a:t> produced at the request of, and for distribution to, employees/faculty (including contract employees/faculty) and/or students of the licensed institution</a:t>
            </a:r>
          </a:p>
          <a:p>
            <a:pPr lvl="1">
              <a:buClr>
                <a:srgbClr val="00467F"/>
              </a:buClr>
              <a:defRPr/>
            </a:pPr>
            <a:r>
              <a:rPr lang="en-US" dirty="0"/>
              <a:t> Verify that titles in a given </a:t>
            </a:r>
            <a:r>
              <a:rPr lang="en-US" dirty="0" err="1"/>
              <a:t>coursepack</a:t>
            </a:r>
            <a:r>
              <a:rPr lang="en-US" dirty="0"/>
              <a:t> are covered by the CCC license</a:t>
            </a:r>
          </a:p>
          <a:p>
            <a:pPr lvl="1">
              <a:buClr>
                <a:srgbClr val="00467F"/>
              </a:buClr>
              <a:defRPr/>
            </a:pPr>
            <a:endParaRPr lang="en-US" dirty="0"/>
          </a:p>
        </p:txBody>
      </p:sp>
    </p:spTree>
    <p:extLst>
      <p:ext uri="{BB962C8B-B14F-4D97-AF65-F5344CB8AC3E}">
        <p14:creationId xmlns:p14="http://schemas.microsoft.com/office/powerpoint/2010/main" val="187550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276542"/>
      </p:ext>
    </p:extLst>
  </p:cSld>
  <p:clrMapOvr>
    <a:masterClrMapping/>
  </p:clrMapOvr>
</p:sld>
</file>

<file path=ppt/theme/theme1.xml><?xml version="1.0" encoding="utf-8"?>
<a:theme xmlns:a="http://schemas.openxmlformats.org/drawingml/2006/main" name="ThemeCCC">
  <a:themeElements>
    <a:clrScheme name="CCC colors">
      <a:dk1>
        <a:srgbClr val="2C3E50"/>
      </a:dk1>
      <a:lt1>
        <a:srgbClr val="FFFFFF"/>
      </a:lt1>
      <a:dk2>
        <a:srgbClr val="00326E"/>
      </a:dk2>
      <a:lt2>
        <a:srgbClr val="EEF3F5"/>
      </a:lt2>
      <a:accent1>
        <a:srgbClr val="00326E"/>
      </a:accent1>
      <a:accent2>
        <a:srgbClr val="005FB4"/>
      </a:accent2>
      <a:accent3>
        <a:srgbClr val="00A9ED"/>
      </a:accent3>
      <a:accent4>
        <a:srgbClr val="CC590A"/>
      </a:accent4>
      <a:accent5>
        <a:srgbClr val="F0A80B"/>
      </a:accent5>
      <a:accent6>
        <a:srgbClr val="FCC30B"/>
      </a:accent6>
      <a:hlink>
        <a:srgbClr val="2C3E50"/>
      </a:hlink>
      <a:folHlink>
        <a:srgbClr val="2C3E50"/>
      </a:folHlink>
    </a:clrScheme>
    <a:fontScheme name="CCC fonts">
      <a:majorFont>
        <a:latin typeface="Soleil"/>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CC" id="{14290C3B-3A90-4A07-A03F-22313A209903}" vid="{3AFED32B-BAC9-4C44-B53C-B25DED280779}"/>
    </a:ext>
  </a:extLst>
</a:theme>
</file>

<file path=ppt/theme/theme2.xml><?xml version="1.0" encoding="utf-8"?>
<a:theme xmlns:a="http://schemas.openxmlformats.org/drawingml/2006/main" name="Office Theme">
  <a:themeElements>
    <a:clrScheme name="CCC colors">
      <a:dk1>
        <a:sysClr val="windowText" lastClr="000000"/>
      </a:dk1>
      <a:lt1>
        <a:sysClr val="window" lastClr="FFFFFF"/>
      </a:lt1>
      <a:dk2>
        <a:srgbClr val="44546A"/>
      </a:dk2>
      <a:lt2>
        <a:srgbClr val="EEF3F5"/>
      </a:lt2>
      <a:accent1>
        <a:srgbClr val="00326E"/>
      </a:accent1>
      <a:accent2>
        <a:srgbClr val="005FB4"/>
      </a:accent2>
      <a:accent3>
        <a:srgbClr val="00A9ED"/>
      </a:accent3>
      <a:accent4>
        <a:srgbClr val="CC590A"/>
      </a:accent4>
      <a:accent5>
        <a:srgbClr val="F0A80B"/>
      </a:accent5>
      <a:accent6>
        <a:srgbClr val="FCC30B"/>
      </a:accent6>
      <a:hlink>
        <a:srgbClr val="2C3E50"/>
      </a:hlink>
      <a:folHlink>
        <a:srgbClr val="2C3E50"/>
      </a:folHlink>
    </a:clrScheme>
    <a:fontScheme name="CCC fonts">
      <a:majorFont>
        <a:latin typeface="Solei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CC colors">
      <a:dk1>
        <a:sysClr val="windowText" lastClr="000000"/>
      </a:dk1>
      <a:lt1>
        <a:sysClr val="window" lastClr="FFFFFF"/>
      </a:lt1>
      <a:dk2>
        <a:srgbClr val="44546A"/>
      </a:dk2>
      <a:lt2>
        <a:srgbClr val="EEF3F5"/>
      </a:lt2>
      <a:accent1>
        <a:srgbClr val="00326E"/>
      </a:accent1>
      <a:accent2>
        <a:srgbClr val="005FB4"/>
      </a:accent2>
      <a:accent3>
        <a:srgbClr val="00A9ED"/>
      </a:accent3>
      <a:accent4>
        <a:srgbClr val="CC590A"/>
      </a:accent4>
      <a:accent5>
        <a:srgbClr val="F0A80B"/>
      </a:accent5>
      <a:accent6>
        <a:srgbClr val="FCC30B"/>
      </a:accent6>
      <a:hlink>
        <a:srgbClr val="2C3E50"/>
      </a:hlink>
      <a:folHlink>
        <a:srgbClr val="2C3E50"/>
      </a:folHlink>
    </a:clrScheme>
    <a:fontScheme name="CCC fonts">
      <a:majorFont>
        <a:latin typeface="Solei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48F2059ABE9F4E8885487713947D1F" ma:contentTypeVersion="13" ma:contentTypeDescription="Create a new document." ma:contentTypeScope="" ma:versionID="30d6e6355d32e6378dd32b641038f482">
  <xsd:schema xmlns:xsd="http://www.w3.org/2001/XMLSchema" xmlns:xs="http://www.w3.org/2001/XMLSchema" xmlns:p="http://schemas.microsoft.com/office/2006/metadata/properties" xmlns:ns2="3cccb9c4-9163-4b42-bc18-c3cd561758c3" xmlns:ns3="be603e90-ef79-410c-b9a8-993e1f2504d7" targetNamespace="http://schemas.microsoft.com/office/2006/metadata/properties" ma:root="true" ma:fieldsID="91a3c25cd4a61d81e55ff956d6182b4f" ns2:_="" ns3:_="">
    <xsd:import namespace="3cccb9c4-9163-4b42-bc18-c3cd561758c3"/>
    <xsd:import namespace="be603e90-ef79-410c-b9a8-993e1f2504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cb9c4-9163-4b42-bc18-c3cd561758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603e90-ef79-410c-b9a8-993e1f2504d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e603e90-ef79-410c-b9a8-993e1f2504d7">
      <UserInfo>
        <DisplayName>Robin Morgasen</DisplayName>
        <AccountId>45</AccountId>
        <AccountType/>
      </UserInfo>
    </SharedWithUsers>
  </documentManagement>
</p:properties>
</file>

<file path=customXml/itemProps1.xml><?xml version="1.0" encoding="utf-8"?>
<ds:datastoreItem xmlns:ds="http://schemas.openxmlformats.org/officeDocument/2006/customXml" ds:itemID="{C5F8CBA4-8254-4E31-9A4C-86D1100C5B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ccb9c4-9163-4b42-bc18-c3cd561758c3"/>
    <ds:schemaRef ds:uri="be603e90-ef79-410c-b9a8-993e1f2504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FA9B91-B69A-47BE-9F86-E904C3BBAF42}">
  <ds:schemaRefs>
    <ds:schemaRef ds:uri="http://schemas.microsoft.com/sharepoint/v3/contenttype/forms"/>
  </ds:schemaRefs>
</ds:datastoreItem>
</file>

<file path=customXml/itemProps3.xml><?xml version="1.0" encoding="utf-8"?>
<ds:datastoreItem xmlns:ds="http://schemas.openxmlformats.org/officeDocument/2006/customXml" ds:itemID="{66B51199-DC89-47AB-B4D5-87B6A96DEFE8}">
  <ds:schemaRefs>
    <ds:schemaRef ds:uri="http://schemas.microsoft.com/office/2006/metadata/properties"/>
    <ds:schemaRef ds:uri="http://schemas.microsoft.com/office/infopath/2007/PartnerControls"/>
    <ds:schemaRef ds:uri="be603e90-ef79-410c-b9a8-993e1f2504d7"/>
  </ds:schemaRefs>
</ds:datastoreItem>
</file>

<file path=docProps/app.xml><?xml version="1.0" encoding="utf-8"?>
<Properties xmlns="http://schemas.openxmlformats.org/officeDocument/2006/extended-properties" xmlns:vt="http://schemas.openxmlformats.org/officeDocument/2006/docPropsVTypes">
  <Template/>
  <TotalTime>19873</TotalTime>
  <Words>620</Words>
  <Application>Microsoft Office PowerPoint</Application>
  <PresentationFormat>Widescreen</PresentationFormat>
  <Paragraphs>63</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Soleil</vt:lpstr>
      <vt:lpstr>Courier New</vt:lpstr>
      <vt:lpstr>Calibri Light</vt:lpstr>
      <vt:lpstr>ThemeCCC</vt:lpstr>
      <vt:lpstr>Annual Copyright License for Higher Education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 Cummins</dc:creator>
  <cp:lastModifiedBy>Robert Gaggin</cp:lastModifiedBy>
  <cp:revision>260</cp:revision>
  <dcterms:created xsi:type="dcterms:W3CDTF">2020-10-20T09:45:09Z</dcterms:created>
  <dcterms:modified xsi:type="dcterms:W3CDTF">2021-10-15T18:05:07Z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0x0101005D48F2059ABE9F4E8885487713947D1F</vt:lpwstr>
  </property>
</Properties>
</file>